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4"/>
    <p:sldMasterId id="2147483721" r:id="rId5"/>
  </p:sldMasterIdLst>
  <p:notesMasterIdLst>
    <p:notesMasterId r:id="rId18"/>
  </p:notesMasterIdLst>
  <p:sldIdLst>
    <p:sldId id="295" r:id="rId6"/>
    <p:sldId id="294" r:id="rId7"/>
    <p:sldId id="378" r:id="rId8"/>
    <p:sldId id="293" r:id="rId9"/>
    <p:sldId id="292" r:id="rId10"/>
    <p:sldId id="291" r:id="rId11"/>
    <p:sldId id="290" r:id="rId12"/>
    <p:sldId id="289" r:id="rId13"/>
    <p:sldId id="288" r:id="rId14"/>
    <p:sldId id="287" r:id="rId15"/>
    <p:sldId id="286" r:id="rId16"/>
    <p:sldId id="285" r:id="rId17"/>
  </p:sldIdLst>
  <p:sldSz cx="9144000" cy="5143500" type="screen16x9"/>
  <p:notesSz cx="6858000" cy="9144000"/>
  <p:embeddedFontLst>
    <p:embeddedFont>
      <p:font typeface="Consolas" panose="020B0609020204030204" pitchFamily="49" charset="0"/>
      <p:regular r:id="rId19"/>
      <p:bold r:id="rId20"/>
      <p:italic r:id="rId21"/>
      <p:boldItalic r:id="rId22"/>
    </p:embeddedFont>
    <p:embeddedFont>
      <p:font typeface="Helvetica Neue" panose="020B0604020202020204" charset="0"/>
      <p:regular r:id="rId23"/>
      <p:bold r:id="rId24"/>
      <p:italic r:id="rId25"/>
      <p:boldItalic r:id="rId26"/>
    </p:embeddedFont>
    <p:embeddedFont>
      <p:font typeface="Helvetica Neue Ligh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12607-22C1-49E6-2C9C-4CDDE91873B4}" name="Davide Benvegnu" initials="DB" userId="S::dabenveg@microsoft.com::98b54e3e-ff4c-42eb-95d2-6c71212f0ac6" providerId="AD"/>
  <p188:author id="{8524AA76-E769-DDEF-F1D4-3EAAF7659E4C}" name="Briana Swift" initials="BS" userId="S::brswift@microsoft.com::54421b65-fbbc-4877-97ec-d3d86ee727be"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 id="{F2A8F8D8-C0E2-9237-1E9E-74E7A8EB70AB}" name="David Polite" initials="DP" userId="S::dapolite@microsoft.com::e09d7110-74e9-4304-8efc-0543c1ae46f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9AC9F-20E0-0000-D567-EF97013F7DEE}" v="2" dt="2021-02-17T09:48:51.990"/>
    <p1510:client id="{1555AAD7-DBEB-4350-8652-2647B9ACDE7F}" v="2" dt="2021-02-19T13:08:22.461"/>
    <p1510:client id="{2587B39F-70A0-0000-D1F2-38411CC97E7A}" v="23" dt="2021-03-12T11:59:36.082"/>
    <p1510:client id="{2687B39F-103B-0000-D567-E0261FAB40E5}" v="49" dt="2021-03-12T11:59:11.550"/>
    <p1510:client id="{291BC09F-60F0-0000-D565-A94F7415E811}" v="33" dt="2021-04-20T13:44:17.595"/>
    <p1510:client id="{340FAC9F-5021-0000-D567-E7EA7D866149}" v="66" dt="2021-02-17T07:02:30.334"/>
    <p1510:client id="{461BB59F-500C-0000-D567-E3E0FA284CBD}" v="27" dt="2021-03-17T09:33:37.712"/>
    <p1510:client id="{5B7BB39F-60CA-0000-D567-EB75888E4AD7}" v="5" dt="2021-03-12T08:40:28.140"/>
    <p1510:client id="{6DC4B49F-50D9-0000-D1F2-38196DCEB1D8}" v="2" dt="2021-03-16T08:16:23.310"/>
    <p1510:client id="{85495178-0A6E-79F3-BE63-CE73FED06373}" v="73" dt="2021-02-16T14:52:22.596"/>
    <p1510:client id="{8A2CAC9F-90D2-0000-D168-A7D89A6EC58F}" v="44" dt="2021-02-17T15:30:27.861"/>
    <p1510:client id="{9518B59F-F026-0000-D567-E929077FAD0F}" v="75" dt="2021-03-17T08:47:44.797"/>
    <p1510:client id="{A21BB59F-503B-0000-D58B-08DCE3A6745B}" v="2" dt="2021-03-17T09:39:10.027"/>
    <p1510:client id="{A32BAC9F-D08E-0000-D168-AE98560DA86C}" v="16" dt="2021-02-17T15:22:08.647"/>
    <p1510:client id="{AE7CB39F-D05F-0000-D58B-0FFF4E9DC490}" v="1" dt="2021-03-12T08:48:31.628"/>
    <p1510:client id="{B63FAA52-0BE3-7F15-D520-D8595A751154}" v="1128" dt="2021-02-15T16:35:26.460"/>
    <p1510:client id="{BA34327C-7CF0-BFA5-8205-0F1185C4F67B}" v="2" dt="2021-02-10T14:39:54.588"/>
    <p1510:client id="{C382AB9F-00E2-0000-D168-A6C55BEE6E45}" v="2" dt="2021-02-15T14:26:25.792"/>
    <p1510:client id="{C6D0AB9F-4013-0000-D168-A313E97695A7}" v="154" dt="2021-02-16T13:25:31.004"/>
    <p1510:client id="{D0B4AE9F-403A-0000-D168-AADA13B93955}" v="7" dt="2021-02-25T12:18:31.303"/>
    <p1510:client id="{E92082E2-87AA-CF65-C57C-0B998345CE8F}" v="2" dt="2021-02-10T15:44:00.515"/>
    <p1510:client id="{E93C9EFD-36F6-8465-7230-BEC4730FD2A7}" v="45" dt="2021-02-11T16:39:07.431"/>
    <p1510:client id="{EBFAD041-E6E0-5DD0-580D-0EB8CAFFCF09}" v="846" dt="2021-02-17T10:07:53.008"/>
    <p1510:client id="{EE83B59F-40F6-0000-D1F2-3D28DD7D0192}" v="5" dt="2021-03-18T16:02:04.933"/>
    <p1510:client id="{F649FFC5-873B-AFC2-99AC-F4F8B7D464C9}" v="89" dt="2021-02-25T11:28:20.007"/>
  </p1510:revLst>
</p1510:revInfo>
</file>

<file path=ppt/tableStyles.xml><?xml version="1.0" encoding="utf-8"?>
<a:tblStyleLst xmlns:a="http://schemas.openxmlformats.org/drawingml/2006/main" def="{6D698F38-2515-4B20-9DA2-6E7B52FF56BE}">
  <a:tblStyle styleId="{6D698F38-2515-4B20-9DA2-6E7B52FF56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a Swift" userId="S::brswift@microsoft.com::54421b65-fbbc-4877-97ec-d3d86ee727be" providerId="AD" clId="Web-{0C19AC9F-20E0-0000-D567-EF97013F7DEE}"/>
    <pc:docChg chg="">
      <pc:chgData name="Briana Swift" userId="S::brswift@microsoft.com::54421b65-fbbc-4877-97ec-d3d86ee727be" providerId="AD" clId="Web-{0C19AC9F-20E0-0000-D567-EF97013F7DEE}" dt="2021-02-17T09:48:51.990" v="1"/>
      <pc:docMkLst>
        <pc:docMk/>
      </pc:docMkLst>
      <pc:sldChg chg="modCm">
        <pc:chgData name="Briana Swift" userId="S::brswift@microsoft.com::54421b65-fbbc-4877-97ec-d3d86ee727be" providerId="AD" clId="Web-{0C19AC9F-20E0-0000-D567-EF97013F7DEE}" dt="2021-02-17T09:48:51.990" v="1"/>
        <pc:sldMkLst>
          <pc:docMk/>
          <pc:sldMk cId="0" sldId="263"/>
        </pc:sldMkLst>
      </pc:sldChg>
    </pc:docChg>
  </pc:docChgLst>
  <pc:docChgLst>
    <pc:chgData name="David Polite" userId="S::dapolite@microsoft.com::e09d7110-74e9-4304-8efc-0543c1ae46f0" providerId="AD" clId="Web-{85495178-0A6E-79F3-BE63-CE73FED06373}"/>
    <pc:docChg chg="addSld delSld modSld sldOrd">
      <pc:chgData name="David Polite" userId="S::dapolite@microsoft.com::e09d7110-74e9-4304-8efc-0543c1ae46f0" providerId="AD" clId="Web-{85495178-0A6E-79F3-BE63-CE73FED06373}" dt="2021-02-16T14:52:22.596" v="1529"/>
      <pc:docMkLst>
        <pc:docMk/>
      </pc:docMkLst>
      <pc:sldChg chg="del modNotes">
        <pc:chgData name="David Polite" userId="S::dapolite@microsoft.com::e09d7110-74e9-4304-8efc-0543c1ae46f0" providerId="AD" clId="Web-{85495178-0A6E-79F3-BE63-CE73FED06373}" dt="2021-02-16T14:14:27.490" v="358"/>
        <pc:sldMkLst>
          <pc:docMk/>
          <pc:sldMk cId="0" sldId="264"/>
        </pc:sldMkLst>
      </pc:sldChg>
      <pc:sldChg chg="ord modNotes">
        <pc:chgData name="David Polite" userId="S::dapolite@microsoft.com::e09d7110-74e9-4304-8efc-0543c1ae46f0" providerId="AD" clId="Web-{85495178-0A6E-79F3-BE63-CE73FED06373}" dt="2021-02-16T14:51:47.955" v="1528"/>
        <pc:sldMkLst>
          <pc:docMk/>
          <pc:sldMk cId="0" sldId="271"/>
        </pc:sldMkLst>
      </pc:sldChg>
      <pc:sldChg chg="del">
        <pc:chgData name="David Polite" userId="S::dapolite@microsoft.com::e09d7110-74e9-4304-8efc-0543c1ae46f0" providerId="AD" clId="Web-{85495178-0A6E-79F3-BE63-CE73FED06373}" dt="2021-02-16T14:52:22.596" v="1529"/>
        <pc:sldMkLst>
          <pc:docMk/>
          <pc:sldMk cId="0" sldId="272"/>
        </pc:sldMkLst>
      </pc:sldChg>
      <pc:sldChg chg="addSp delSp modSp new modNotes">
        <pc:chgData name="David Polite" userId="S::dapolite@microsoft.com::e09d7110-74e9-4304-8efc-0543c1ae46f0" providerId="AD" clId="Web-{85495178-0A6E-79F3-BE63-CE73FED06373}" dt="2021-02-16T14:14:17.381" v="357"/>
        <pc:sldMkLst>
          <pc:docMk/>
          <pc:sldMk cId="2446602273" sldId="280"/>
        </pc:sldMkLst>
        <pc:spChg chg="mod">
          <ac:chgData name="David Polite" userId="S::dapolite@microsoft.com::e09d7110-74e9-4304-8efc-0543c1ae46f0" providerId="AD" clId="Web-{85495178-0A6E-79F3-BE63-CE73FED06373}" dt="2021-02-16T14:02:20.899" v="31" actId="14100"/>
          <ac:spMkLst>
            <pc:docMk/>
            <pc:sldMk cId="2446602273" sldId="280"/>
            <ac:spMk id="2" creationId="{D13E7C69-EA94-482D-9AC2-6B6DED7BD3E0}"/>
          </ac:spMkLst>
        </pc:spChg>
        <pc:spChg chg="del">
          <ac:chgData name="David Polite" userId="S::dapolite@microsoft.com::e09d7110-74e9-4304-8efc-0543c1ae46f0" providerId="AD" clId="Web-{85495178-0A6E-79F3-BE63-CE73FED06373}" dt="2021-02-16T14:01:47.492" v="26"/>
          <ac:spMkLst>
            <pc:docMk/>
            <pc:sldMk cId="2446602273" sldId="280"/>
            <ac:spMk id="3" creationId="{6C3334A3-2BB7-453D-8879-6083AA4904D8}"/>
          </ac:spMkLst>
        </pc:spChg>
        <pc:spChg chg="add del mod">
          <ac:chgData name="David Polite" userId="S::dapolite@microsoft.com::e09d7110-74e9-4304-8efc-0543c1ae46f0" providerId="AD" clId="Web-{85495178-0A6E-79F3-BE63-CE73FED06373}" dt="2021-02-16T14:01:08.272" v="14"/>
          <ac:spMkLst>
            <pc:docMk/>
            <pc:sldMk cId="2446602273" sldId="280"/>
            <ac:spMk id="6" creationId="{8EBBBF63-99C8-4644-AF11-08E44981C6A9}"/>
          </ac:spMkLst>
        </pc:spChg>
        <pc:spChg chg="add mod">
          <ac:chgData name="David Polite" userId="S::dapolite@microsoft.com::e09d7110-74e9-4304-8efc-0543c1ae46f0" providerId="AD" clId="Web-{85495178-0A6E-79F3-BE63-CE73FED06373}" dt="2021-02-16T14:03:41.431" v="52" actId="20577"/>
          <ac:spMkLst>
            <pc:docMk/>
            <pc:sldMk cId="2446602273" sldId="280"/>
            <ac:spMk id="12" creationId="{6AE7E6E2-DE3D-4CDB-A856-EC4DD0FA66DF}"/>
          </ac:spMkLst>
        </pc:spChg>
        <pc:spChg chg="add mod">
          <ac:chgData name="David Polite" userId="S::dapolite@microsoft.com::e09d7110-74e9-4304-8efc-0543c1ae46f0" providerId="AD" clId="Web-{85495178-0A6E-79F3-BE63-CE73FED06373}" dt="2021-02-16T14:04:55.323" v="70" actId="1076"/>
          <ac:spMkLst>
            <pc:docMk/>
            <pc:sldMk cId="2446602273" sldId="280"/>
            <ac:spMk id="13" creationId="{7AFB5EEB-000B-4477-84D9-D8147484A500}"/>
          </ac:spMkLst>
        </pc:spChg>
        <pc:picChg chg="add del">
          <ac:chgData name="David Polite" userId="S::dapolite@microsoft.com::e09d7110-74e9-4304-8efc-0543c1ae46f0" providerId="AD" clId="Web-{85495178-0A6E-79F3-BE63-CE73FED06373}" dt="2021-02-16T14:01:40.945" v="25"/>
          <ac:picMkLst>
            <pc:docMk/>
            <pc:sldMk cId="2446602273" sldId="280"/>
            <ac:picMk id="5" creationId="{1596C2AF-8C2E-45E0-9454-85D547A860AF}"/>
          </ac:picMkLst>
        </pc:picChg>
        <pc:picChg chg="add mod">
          <ac:chgData name="David Polite" userId="S::dapolite@microsoft.com::e09d7110-74e9-4304-8efc-0543c1ae46f0" providerId="AD" clId="Web-{85495178-0A6E-79F3-BE63-CE73FED06373}" dt="2021-02-16T14:02:53.087" v="41" actId="1076"/>
          <ac:picMkLst>
            <pc:docMk/>
            <pc:sldMk cId="2446602273" sldId="280"/>
            <ac:picMk id="7" creationId="{6B45076B-90D6-4033-A204-D5E577D9DA6B}"/>
          </ac:picMkLst>
        </pc:picChg>
        <pc:picChg chg="add mod">
          <ac:chgData name="David Polite" userId="S::dapolite@microsoft.com::e09d7110-74e9-4304-8efc-0543c1ae46f0" providerId="AD" clId="Web-{85495178-0A6E-79F3-BE63-CE73FED06373}" dt="2021-02-16T14:02:53.055" v="40" actId="1076"/>
          <ac:picMkLst>
            <pc:docMk/>
            <pc:sldMk cId="2446602273" sldId="280"/>
            <ac:picMk id="9" creationId="{EFAD6227-2C5A-4222-B03A-74D639E0EB6F}"/>
          </ac:picMkLst>
        </pc:picChg>
        <pc:picChg chg="add mod">
          <ac:chgData name="David Polite" userId="S::dapolite@microsoft.com::e09d7110-74e9-4304-8efc-0543c1ae46f0" providerId="AD" clId="Web-{85495178-0A6E-79F3-BE63-CE73FED06373}" dt="2021-02-16T14:03:29.337" v="49" actId="14100"/>
          <ac:picMkLst>
            <pc:docMk/>
            <pc:sldMk cId="2446602273" sldId="280"/>
            <ac:picMk id="11" creationId="{A15C9E58-D343-4A8C-95DE-026173966D4D}"/>
          </ac:picMkLst>
        </pc:picChg>
        <pc:picChg chg="add mod">
          <ac:chgData name="David Polite" userId="S::dapolite@microsoft.com::e09d7110-74e9-4304-8efc-0543c1ae46f0" providerId="AD" clId="Web-{85495178-0A6E-79F3-BE63-CE73FED06373}" dt="2021-02-16T14:04:48.901" v="69" actId="1076"/>
          <ac:picMkLst>
            <pc:docMk/>
            <pc:sldMk cId="2446602273" sldId="280"/>
            <ac:picMk id="15" creationId="{F8593B8D-3B22-4DAC-B01B-66B03A564754}"/>
          </ac:picMkLst>
        </pc:picChg>
      </pc:sldChg>
    </pc:docChg>
  </pc:docChgLst>
  <pc:docChgLst>
    <pc:chgData name="Tiago Pascoal" userId="S::tipascoa@microsoft.com::a2eb2c44-951b-4775-90b0-ed17cdc74929" providerId="AD" clId="Web-{5B7BB39F-60CA-0000-D567-EB75888E4AD7}"/>
    <pc:docChg chg="mod">
      <pc:chgData name="Tiago Pascoal" userId="S::tipascoa@microsoft.com::a2eb2c44-951b-4775-90b0-ed17cdc74929" providerId="AD" clId="Web-{5B7BB39F-60CA-0000-D567-EB75888E4AD7}" dt="2021-03-12T08:40:28.140" v="4"/>
      <pc:docMkLst>
        <pc:docMk/>
      </pc:docMkLst>
      <pc:sldChg chg="addCm">
        <pc:chgData name="Tiago Pascoal" userId="S::tipascoa@microsoft.com::a2eb2c44-951b-4775-90b0-ed17cdc74929" providerId="AD" clId="Web-{5B7BB39F-60CA-0000-D567-EB75888E4AD7}" dt="2021-03-12T08:40:28.140" v="4"/>
        <pc:sldMkLst>
          <pc:docMk/>
          <pc:sldMk cId="101640706" sldId="286"/>
        </pc:sldMkLst>
      </pc:sldChg>
      <pc:sldChg chg="addCm">
        <pc:chgData name="Tiago Pascoal" userId="S::tipascoa@microsoft.com::a2eb2c44-951b-4775-90b0-ed17cdc74929" providerId="AD" clId="Web-{5B7BB39F-60CA-0000-D567-EB75888E4AD7}" dt="2021-03-12T08:30:34.514" v="3"/>
        <pc:sldMkLst>
          <pc:docMk/>
          <pc:sldMk cId="3374900064" sldId="291"/>
        </pc:sldMkLst>
      </pc:sldChg>
    </pc:docChg>
  </pc:docChgLst>
  <pc:docChgLst>
    <pc:chgData name="David Polite" userId="S::dapolite@microsoft.com::e09d7110-74e9-4304-8efc-0543c1ae46f0" providerId="AD" clId="Web-{C6D0AB9F-4013-0000-D168-A313E97695A7}"/>
    <pc:docChg chg="modSld">
      <pc:chgData name="David Polite" userId="S::dapolite@microsoft.com::e09d7110-74e9-4304-8efc-0543c1ae46f0" providerId="AD" clId="Web-{C6D0AB9F-4013-0000-D168-A313E97695A7}" dt="2021-02-16T13:38:59.313" v="341"/>
      <pc:docMkLst>
        <pc:docMk/>
      </pc:docMkLst>
      <pc:sldChg chg="modNotes">
        <pc:chgData name="David Polite" userId="S::dapolite@microsoft.com::e09d7110-74e9-4304-8efc-0543c1ae46f0" providerId="AD" clId="Web-{C6D0AB9F-4013-0000-D168-A313E97695A7}" dt="2021-02-16T13:38:59.313" v="341"/>
        <pc:sldMkLst>
          <pc:docMk/>
          <pc:sldMk cId="0" sldId="264"/>
        </pc:sldMkLst>
      </pc:sldChg>
      <pc:sldChg chg="modSp modNotes">
        <pc:chgData name="David Polite" userId="S::dapolite@microsoft.com::e09d7110-74e9-4304-8efc-0543c1ae46f0" providerId="AD" clId="Web-{C6D0AB9F-4013-0000-D168-A313E97695A7}" dt="2021-02-16T13:38:45.359" v="340"/>
        <pc:sldMkLst>
          <pc:docMk/>
          <pc:sldMk cId="381182389" sldId="279"/>
        </pc:sldMkLst>
        <pc:graphicFrameChg chg="mod modGraphic">
          <ac:chgData name="David Polite" userId="S::dapolite@microsoft.com::e09d7110-74e9-4304-8efc-0543c1ae46f0" providerId="AD" clId="Web-{C6D0AB9F-4013-0000-D168-A313E97695A7}" dt="2021-02-16T13:25:30.129" v="265"/>
          <ac:graphicFrameMkLst>
            <pc:docMk/>
            <pc:sldMk cId="381182389" sldId="279"/>
            <ac:graphicFrameMk id="3" creationId="{88C509B4-DA14-4DA0-A9D8-75B51629037C}"/>
          </ac:graphicFrameMkLst>
        </pc:graphicFrameChg>
      </pc:sldChg>
    </pc:docChg>
  </pc:docChgLst>
  <pc:docChgLst>
    <pc:chgData name="David Polite" userId="S::dapolite@microsoft.com::e09d7110-74e9-4304-8efc-0543c1ae46f0" providerId="AD" clId="Web-{A21BB59F-503B-0000-D58B-08DCE3A6745B}"/>
    <pc:docChg chg="">
      <pc:chgData name="David Polite" userId="S::dapolite@microsoft.com::e09d7110-74e9-4304-8efc-0543c1ae46f0" providerId="AD" clId="Web-{A21BB59F-503B-0000-D58B-08DCE3A6745B}" dt="2021-03-17T09:39:10.027" v="1"/>
      <pc:docMkLst>
        <pc:docMk/>
      </pc:docMkLst>
      <pc:sldChg chg="modCm">
        <pc:chgData name="David Polite" userId="S::dapolite@microsoft.com::e09d7110-74e9-4304-8efc-0543c1ae46f0" providerId="AD" clId="Web-{A21BB59F-503B-0000-D58B-08DCE3A6745B}" dt="2021-03-17T09:39:10.027" v="1"/>
        <pc:sldMkLst>
          <pc:docMk/>
          <pc:sldMk cId="101640706" sldId="286"/>
        </pc:sldMkLst>
      </pc:sldChg>
    </pc:docChg>
  </pc:docChgLst>
  <pc:docChgLst>
    <pc:chgData name="Briana Swift" userId="S::brswift@microsoft.com::54421b65-fbbc-4877-97ec-d3d86ee727be" providerId="AD" clId="Web-{E92082E2-87AA-CF65-C57C-0B998345CE8F}"/>
    <pc:docChg chg="mod">
      <pc:chgData name="Briana Swift" userId="S::brswift@microsoft.com::54421b65-fbbc-4877-97ec-d3d86ee727be" providerId="AD" clId="Web-{E92082E2-87AA-CF65-C57C-0B998345CE8F}" dt="2021-02-10T15:44:00.515" v="1"/>
      <pc:docMkLst>
        <pc:docMk/>
      </pc:docMkLst>
      <pc:sldChg chg="modCm">
        <pc:chgData name="Briana Swift" userId="S::brswift@microsoft.com::54421b65-fbbc-4877-97ec-d3d86ee727be" providerId="AD" clId="Web-{E92082E2-87AA-CF65-C57C-0B998345CE8F}" dt="2021-02-10T15:44:00.515" v="1"/>
        <pc:sldMkLst>
          <pc:docMk/>
          <pc:sldMk cId="0" sldId="256"/>
        </pc:sldMkLst>
      </pc:sldChg>
    </pc:docChg>
  </pc:docChgLst>
  <pc:docChgLst>
    <pc:chgData name="David Polite" userId="S::dapolite@microsoft.com::e09d7110-74e9-4304-8efc-0543c1ae46f0" providerId="AD" clId="Web-{2587B39F-70A0-0000-D1F2-38411CC97E7A}"/>
    <pc:docChg chg="modSld">
      <pc:chgData name="David Polite" userId="S::dapolite@microsoft.com::e09d7110-74e9-4304-8efc-0543c1ae46f0" providerId="AD" clId="Web-{2587B39F-70A0-0000-D1F2-38411CC97E7A}" dt="2021-03-12T11:59:36.082" v="19" actId="20577"/>
      <pc:docMkLst>
        <pc:docMk/>
      </pc:docMkLst>
      <pc:sldChg chg="modSp">
        <pc:chgData name="David Polite" userId="S::dapolite@microsoft.com::e09d7110-74e9-4304-8efc-0543c1ae46f0" providerId="AD" clId="Web-{2587B39F-70A0-0000-D1F2-38411CC97E7A}" dt="2021-03-12T11:59:36.082" v="19" actId="20577"/>
        <pc:sldMkLst>
          <pc:docMk/>
          <pc:sldMk cId="101640706" sldId="286"/>
        </pc:sldMkLst>
        <pc:spChg chg="mod">
          <ac:chgData name="David Polite" userId="S::dapolite@microsoft.com::e09d7110-74e9-4304-8efc-0543c1ae46f0" providerId="AD" clId="Web-{2587B39F-70A0-0000-D1F2-38411CC97E7A}" dt="2021-03-12T11:59:36.082" v="19" actId="20577"/>
          <ac:spMkLst>
            <pc:docMk/>
            <pc:sldMk cId="101640706" sldId="286"/>
            <ac:spMk id="362" creationId="{00000000-0000-0000-0000-000000000000}"/>
          </ac:spMkLst>
        </pc:spChg>
      </pc:sldChg>
      <pc:sldChg chg="delSp">
        <pc:chgData name="David Polite" userId="S::dapolite@microsoft.com::e09d7110-74e9-4304-8efc-0543c1ae46f0" providerId="AD" clId="Web-{2587B39F-70A0-0000-D1F2-38411CC97E7A}" dt="2021-03-12T11:58:21.205" v="15"/>
        <pc:sldMkLst>
          <pc:docMk/>
          <pc:sldMk cId="4212249261" sldId="288"/>
        </pc:sldMkLst>
        <pc:picChg chg="del">
          <ac:chgData name="David Polite" userId="S::dapolite@microsoft.com::e09d7110-74e9-4304-8efc-0543c1ae46f0" providerId="AD" clId="Web-{2587B39F-70A0-0000-D1F2-38411CC97E7A}" dt="2021-03-12T11:58:21.205" v="15"/>
          <ac:picMkLst>
            <pc:docMk/>
            <pc:sldMk cId="4212249261" sldId="288"/>
            <ac:picMk id="10" creationId="{3BF7AC83-ABCC-440F-8385-77D60DEF6707}"/>
          </ac:picMkLst>
        </pc:picChg>
      </pc:sldChg>
      <pc:sldChg chg="delSp modSp">
        <pc:chgData name="David Polite" userId="S::dapolite@microsoft.com::e09d7110-74e9-4304-8efc-0543c1ae46f0" providerId="AD" clId="Web-{2587B39F-70A0-0000-D1F2-38411CC97E7A}" dt="2021-03-12T11:58:32.831" v="16" actId="1076"/>
        <pc:sldMkLst>
          <pc:docMk/>
          <pc:sldMk cId="1632527278" sldId="289"/>
        </pc:sldMkLst>
        <pc:spChg chg="mod">
          <ac:chgData name="David Polite" userId="S::dapolite@microsoft.com::e09d7110-74e9-4304-8efc-0543c1ae46f0" providerId="AD" clId="Web-{2587B39F-70A0-0000-D1F2-38411CC97E7A}" dt="2021-03-12T11:58:32.831" v="16" actId="1076"/>
          <ac:spMkLst>
            <pc:docMk/>
            <pc:sldMk cId="1632527278" sldId="289"/>
            <ac:spMk id="2" creationId="{67C111DC-2D5E-43EE-8600-7810A775ABC7}"/>
          </ac:spMkLst>
        </pc:spChg>
        <pc:picChg chg="del">
          <ac:chgData name="David Polite" userId="S::dapolite@microsoft.com::e09d7110-74e9-4304-8efc-0543c1ae46f0" providerId="AD" clId="Web-{2587B39F-70A0-0000-D1F2-38411CC97E7A}" dt="2021-03-12T11:58:17.643" v="14"/>
          <ac:picMkLst>
            <pc:docMk/>
            <pc:sldMk cId="1632527278" sldId="289"/>
            <ac:picMk id="271" creationId="{00000000-0000-0000-0000-000000000000}"/>
          </ac:picMkLst>
        </pc:picChg>
        <pc:picChg chg="mod">
          <ac:chgData name="David Polite" userId="S::dapolite@microsoft.com::e09d7110-74e9-4304-8efc-0543c1ae46f0" providerId="AD" clId="Web-{2587B39F-70A0-0000-D1F2-38411CC97E7A}" dt="2021-03-12T11:57:45.392" v="13" actId="1076"/>
          <ac:picMkLst>
            <pc:docMk/>
            <pc:sldMk cId="1632527278" sldId="289"/>
            <ac:picMk id="272" creationId="{00000000-0000-0000-0000-000000000000}"/>
          </ac:picMkLst>
        </pc:picChg>
      </pc:sldChg>
      <pc:sldChg chg="modSp">
        <pc:chgData name="David Polite" userId="S::dapolite@microsoft.com::e09d7110-74e9-4304-8efc-0543c1ae46f0" providerId="AD" clId="Web-{2587B39F-70A0-0000-D1F2-38411CC97E7A}" dt="2021-03-12T11:57:08.953" v="11" actId="20577"/>
        <pc:sldMkLst>
          <pc:docMk/>
          <pc:sldMk cId="3374900064" sldId="291"/>
        </pc:sldMkLst>
        <pc:spChg chg="mod">
          <ac:chgData name="David Polite" userId="S::dapolite@microsoft.com::e09d7110-74e9-4304-8efc-0543c1ae46f0" providerId="AD" clId="Web-{2587B39F-70A0-0000-D1F2-38411CC97E7A}" dt="2021-03-12T11:57:08.953" v="11" actId="20577"/>
          <ac:spMkLst>
            <pc:docMk/>
            <pc:sldMk cId="3374900064" sldId="291"/>
            <ac:spMk id="252" creationId="{00000000-0000-0000-0000-000000000000}"/>
          </ac:spMkLst>
        </pc:spChg>
      </pc:sldChg>
      <pc:sldChg chg="addSp delSp modSp mod modClrScheme chgLayout">
        <pc:chgData name="David Polite" userId="S::dapolite@microsoft.com::e09d7110-74e9-4304-8efc-0543c1ae46f0" providerId="AD" clId="Web-{2587B39F-70A0-0000-D1F2-38411CC97E7A}" dt="2021-03-12T11:54:55.325" v="9"/>
        <pc:sldMkLst>
          <pc:docMk/>
          <pc:sldMk cId="1884266574" sldId="293"/>
        </pc:sldMkLst>
        <pc:spChg chg="add del mod">
          <ac:chgData name="David Polite" userId="S::dapolite@microsoft.com::e09d7110-74e9-4304-8efc-0543c1ae46f0" providerId="AD" clId="Web-{2587B39F-70A0-0000-D1F2-38411CC97E7A}" dt="2021-03-12T11:52:54.244" v="6"/>
          <ac:spMkLst>
            <pc:docMk/>
            <pc:sldMk cId="1884266574" sldId="293"/>
            <ac:spMk id="3" creationId="{AD6BD874-E733-4BF4-9ABA-C063164C82AD}"/>
          </ac:spMkLst>
        </pc:spChg>
        <pc:spChg chg="add del mod ord">
          <ac:chgData name="David Polite" userId="S::dapolite@microsoft.com::e09d7110-74e9-4304-8efc-0543c1ae46f0" providerId="AD" clId="Web-{2587B39F-70A0-0000-D1F2-38411CC97E7A}" dt="2021-03-12T11:54:55.325" v="9"/>
          <ac:spMkLst>
            <pc:docMk/>
            <pc:sldMk cId="1884266574" sldId="293"/>
            <ac:spMk id="246" creationId="{00000000-0000-0000-0000-000000000000}"/>
          </ac:spMkLst>
        </pc:spChg>
        <pc:spChg chg="mod ord">
          <ac:chgData name="David Polite" userId="S::dapolite@microsoft.com::e09d7110-74e9-4304-8efc-0543c1ae46f0" providerId="AD" clId="Web-{2587B39F-70A0-0000-D1F2-38411CC97E7A}" dt="2021-03-12T11:54:55.325" v="9"/>
          <ac:spMkLst>
            <pc:docMk/>
            <pc:sldMk cId="1884266574" sldId="293"/>
            <ac:spMk id="247" creationId="{00000000-0000-0000-0000-000000000000}"/>
          </ac:spMkLst>
        </pc:spChg>
      </pc:sldChg>
      <pc:sldChg chg="addSp modSp mod modClrScheme chgLayout">
        <pc:chgData name="David Polite" userId="S::dapolite@microsoft.com::e09d7110-74e9-4304-8efc-0543c1ae46f0" providerId="AD" clId="Web-{2587B39F-70A0-0000-D1F2-38411CC97E7A}" dt="2021-03-12T11:52:02.367" v="4" actId="20577"/>
        <pc:sldMkLst>
          <pc:docMk/>
          <pc:sldMk cId="1332700960" sldId="294"/>
        </pc:sldMkLst>
        <pc:spChg chg="mod ord">
          <ac:chgData name="David Polite" userId="S::dapolite@microsoft.com::e09d7110-74e9-4304-8efc-0543c1ae46f0" providerId="AD" clId="Web-{2587B39F-70A0-0000-D1F2-38411CC97E7A}" dt="2021-03-12T11:52:02.367" v="4" actId="20577"/>
          <ac:spMkLst>
            <pc:docMk/>
            <pc:sldMk cId="1332700960" sldId="294"/>
            <ac:spMk id="2" creationId="{A9250360-F8AF-41F3-8F52-4DC688475F0F}"/>
          </ac:spMkLst>
        </pc:spChg>
        <pc:spChg chg="add mod ord">
          <ac:chgData name="David Polite" userId="S::dapolite@microsoft.com::e09d7110-74e9-4304-8efc-0543c1ae46f0" providerId="AD" clId="Web-{2587B39F-70A0-0000-D1F2-38411CC97E7A}" dt="2021-03-12T11:51:34.101" v="1"/>
          <ac:spMkLst>
            <pc:docMk/>
            <pc:sldMk cId="1332700960" sldId="294"/>
            <ac:spMk id="3" creationId="{E904473F-4C04-48CF-B7E8-52C62ED58659}"/>
          </ac:spMkLst>
        </pc:spChg>
        <pc:spChg chg="add mod ord">
          <ac:chgData name="David Polite" userId="S::dapolite@microsoft.com::e09d7110-74e9-4304-8efc-0543c1ae46f0" providerId="AD" clId="Web-{2587B39F-70A0-0000-D1F2-38411CC97E7A}" dt="2021-03-12T11:51:34.101" v="1"/>
          <ac:spMkLst>
            <pc:docMk/>
            <pc:sldMk cId="1332700960" sldId="294"/>
            <ac:spMk id="4" creationId="{CD9CE58C-3BFC-4AB2-95C2-B592C607BAB2}"/>
          </ac:spMkLst>
        </pc:spChg>
      </pc:sldChg>
    </pc:docChg>
  </pc:docChgLst>
  <pc:docChgLst>
    <pc:chgData name="David Polite" userId="S::dapolite@microsoft.com::e09d7110-74e9-4304-8efc-0543c1ae46f0" providerId="AD" clId="Web-{BA34327C-7CF0-BFA5-8205-0F1185C4F67B}"/>
    <pc:docChg chg="mod">
      <pc:chgData name="David Polite" userId="S::dapolite@microsoft.com::e09d7110-74e9-4304-8efc-0543c1ae46f0" providerId="AD" clId="Web-{BA34327C-7CF0-BFA5-8205-0F1185C4F67B}" dt="2021-02-10T14:39:54.588" v="1"/>
      <pc:docMkLst>
        <pc:docMk/>
      </pc:docMkLst>
      <pc:sldChg chg="addCm">
        <pc:chgData name="David Polite" userId="S::dapolite@microsoft.com::e09d7110-74e9-4304-8efc-0543c1ae46f0" providerId="AD" clId="Web-{BA34327C-7CF0-BFA5-8205-0F1185C4F67B}" dt="2021-02-10T14:39:54.588" v="1"/>
        <pc:sldMkLst>
          <pc:docMk/>
          <pc:sldMk cId="0" sldId="256"/>
        </pc:sldMkLst>
      </pc:sldChg>
    </pc:docChg>
  </pc:docChgLst>
  <pc:docChgLst>
    <pc:chgData name="David Polite" userId="S::dapolite@microsoft.com::e09d7110-74e9-4304-8efc-0543c1ae46f0" providerId="AD" clId="Web-{B63FAA52-0BE3-7F15-D520-D8595A751154}"/>
    <pc:docChg chg="addSld delSld modSld">
      <pc:chgData name="David Polite" userId="S::dapolite@microsoft.com::e09d7110-74e9-4304-8efc-0543c1ae46f0" providerId="AD" clId="Web-{B63FAA52-0BE3-7F15-D520-D8595A751154}" dt="2021-02-15T16:35:26.460" v="2828"/>
      <pc:docMkLst>
        <pc:docMk/>
      </pc:docMkLst>
      <pc:sldChg chg="modNotes">
        <pc:chgData name="David Polite" userId="S::dapolite@microsoft.com::e09d7110-74e9-4304-8efc-0543c1ae46f0" providerId="AD" clId="Web-{B63FAA52-0BE3-7F15-D520-D8595A751154}" dt="2021-02-15T12:58:48.404" v="143"/>
        <pc:sldMkLst>
          <pc:docMk/>
          <pc:sldMk cId="0" sldId="261"/>
        </pc:sldMkLst>
      </pc:sldChg>
      <pc:sldChg chg="modNotes">
        <pc:chgData name="David Polite" userId="S::dapolite@microsoft.com::e09d7110-74e9-4304-8efc-0543c1ae46f0" providerId="AD" clId="Web-{B63FAA52-0BE3-7F15-D520-D8595A751154}" dt="2021-02-15T13:04:31.038" v="302"/>
        <pc:sldMkLst>
          <pc:docMk/>
          <pc:sldMk cId="0" sldId="262"/>
        </pc:sldMkLst>
      </pc:sldChg>
      <pc:sldChg chg="addSp delSp modSp modCm modNotes">
        <pc:chgData name="David Polite" userId="S::dapolite@microsoft.com::e09d7110-74e9-4304-8efc-0543c1ae46f0" providerId="AD" clId="Web-{B63FAA52-0BE3-7F15-D520-D8595A751154}" dt="2021-02-15T16:12:59.781" v="2780"/>
        <pc:sldMkLst>
          <pc:docMk/>
          <pc:sldMk cId="0" sldId="263"/>
        </pc:sldMkLst>
        <pc:spChg chg="add del mod">
          <ac:chgData name="David Polite" userId="S::dapolite@microsoft.com::e09d7110-74e9-4304-8efc-0543c1ae46f0" providerId="AD" clId="Web-{B63FAA52-0BE3-7F15-D520-D8595A751154}" dt="2021-02-15T15:51:07.570" v="2385"/>
          <ac:spMkLst>
            <pc:docMk/>
            <pc:sldMk cId="0" sldId="263"/>
            <ac:spMk id="4" creationId="{E1DEC822-0422-44E4-952F-26FC23715948}"/>
          </ac:spMkLst>
        </pc:spChg>
        <pc:spChg chg="add mod">
          <ac:chgData name="David Polite" userId="S::dapolite@microsoft.com::e09d7110-74e9-4304-8efc-0543c1ae46f0" providerId="AD" clId="Web-{B63FAA52-0BE3-7F15-D520-D8595A751154}" dt="2021-02-15T16:01:33.854" v="2702" actId="1076"/>
          <ac:spMkLst>
            <pc:docMk/>
            <pc:sldMk cId="0" sldId="263"/>
            <ac:spMk id="6" creationId="{374AF469-6DC4-4148-B482-DAB036EB7293}"/>
          </ac:spMkLst>
        </pc:spChg>
        <pc:spChg chg="add mod">
          <ac:chgData name="David Polite" userId="S::dapolite@microsoft.com::e09d7110-74e9-4304-8efc-0543c1ae46f0" providerId="AD" clId="Web-{B63FAA52-0BE3-7F15-D520-D8595A751154}" dt="2021-02-15T16:01:33.869" v="2703" actId="1076"/>
          <ac:spMkLst>
            <pc:docMk/>
            <pc:sldMk cId="0" sldId="263"/>
            <ac:spMk id="7" creationId="{6A3323AA-51B5-4724-910E-5415E52A6F16}"/>
          </ac:spMkLst>
        </pc:spChg>
        <pc:spChg chg="add mod">
          <ac:chgData name="David Polite" userId="S::dapolite@microsoft.com::e09d7110-74e9-4304-8efc-0543c1ae46f0" providerId="AD" clId="Web-{B63FAA52-0BE3-7F15-D520-D8595A751154}" dt="2021-02-15T16:01:33.869" v="2704" actId="1076"/>
          <ac:spMkLst>
            <pc:docMk/>
            <pc:sldMk cId="0" sldId="263"/>
            <ac:spMk id="8" creationId="{967CEE73-8C04-4B00-9B8C-A5FF110B79FA}"/>
          </ac:spMkLst>
        </pc:spChg>
        <pc:spChg chg="add mod">
          <ac:chgData name="David Polite" userId="S::dapolite@microsoft.com::e09d7110-74e9-4304-8efc-0543c1ae46f0" providerId="AD" clId="Web-{B63FAA52-0BE3-7F15-D520-D8595A751154}" dt="2021-02-15T16:01:33.869" v="2705" actId="1076"/>
          <ac:spMkLst>
            <pc:docMk/>
            <pc:sldMk cId="0" sldId="263"/>
            <ac:spMk id="10" creationId="{D0530411-D726-4B23-890B-9F1BC618D0BB}"/>
          </ac:spMkLst>
        </pc:spChg>
        <pc:spChg chg="mod">
          <ac:chgData name="David Polite" userId="S::dapolite@microsoft.com::e09d7110-74e9-4304-8efc-0543c1ae46f0" providerId="AD" clId="Web-{B63FAA52-0BE3-7F15-D520-D8595A751154}" dt="2021-02-15T15:59:56.429" v="2675" actId="20577"/>
          <ac:spMkLst>
            <pc:docMk/>
            <pc:sldMk cId="0" sldId="263"/>
            <ac:spMk id="252" creationId="{00000000-0000-0000-0000-000000000000}"/>
          </ac:spMkLst>
        </pc:spChg>
        <pc:spChg chg="del">
          <ac:chgData name="David Polite" userId="S::dapolite@microsoft.com::e09d7110-74e9-4304-8efc-0543c1ae46f0" providerId="AD" clId="Web-{B63FAA52-0BE3-7F15-D520-D8595A751154}" dt="2021-02-15T13:47:11.451" v="1482"/>
          <ac:spMkLst>
            <pc:docMk/>
            <pc:sldMk cId="0" sldId="263"/>
            <ac:spMk id="253" creationId="{00000000-0000-0000-0000-000000000000}"/>
          </ac:spMkLst>
        </pc:spChg>
        <pc:spChg chg="del mod">
          <ac:chgData name="David Polite" userId="S::dapolite@microsoft.com::e09d7110-74e9-4304-8efc-0543c1ae46f0" providerId="AD" clId="Web-{B63FAA52-0BE3-7F15-D520-D8595A751154}" dt="2021-02-15T13:43:39.915" v="1430"/>
          <ac:spMkLst>
            <pc:docMk/>
            <pc:sldMk cId="0" sldId="263"/>
            <ac:spMk id="254" creationId="{00000000-0000-0000-0000-000000000000}"/>
          </ac:spMkLst>
        </pc:spChg>
        <pc:graphicFrameChg chg="add del modGraphic">
          <ac:chgData name="David Polite" userId="S::dapolite@microsoft.com::e09d7110-74e9-4304-8efc-0543c1ae46f0" providerId="AD" clId="Web-{B63FAA52-0BE3-7F15-D520-D8595A751154}" dt="2021-02-15T13:43:24.524" v="1426"/>
          <ac:graphicFrameMkLst>
            <pc:docMk/>
            <pc:sldMk cId="0" sldId="263"/>
            <ac:graphicFrameMk id="2" creationId="{8B44FFED-F5AC-4F3C-A6D9-8B459DF95576}"/>
          </ac:graphicFrameMkLst>
        </pc:graphicFrameChg>
        <pc:graphicFrameChg chg="add del mod modGraphic">
          <ac:chgData name="David Polite" userId="S::dapolite@microsoft.com::e09d7110-74e9-4304-8efc-0543c1ae46f0" providerId="AD" clId="Web-{B63FAA52-0BE3-7F15-D520-D8595A751154}" dt="2021-02-15T15:53:18.026" v="2436"/>
          <ac:graphicFrameMkLst>
            <pc:docMk/>
            <pc:sldMk cId="0" sldId="263"/>
            <ac:graphicFrameMk id="3" creationId="{88C509B4-DA14-4DA0-A9D8-75B51629037C}"/>
          </ac:graphicFrameMkLst>
        </pc:graphicFrameChg>
        <pc:picChg chg="add del mod">
          <ac:chgData name="David Polite" userId="S::dapolite@microsoft.com::e09d7110-74e9-4304-8efc-0543c1ae46f0" providerId="AD" clId="Web-{B63FAA52-0BE3-7F15-D520-D8595A751154}" dt="2021-02-15T15:41:52.993" v="2047"/>
          <ac:picMkLst>
            <pc:docMk/>
            <pc:sldMk cId="0" sldId="263"/>
            <ac:picMk id="2" creationId="{5474DC80-CC15-4296-8947-36E65E94ECD5}"/>
          </ac:picMkLst>
        </pc:picChg>
        <pc:picChg chg="add del mod">
          <ac:chgData name="David Polite" userId="S::dapolite@microsoft.com::e09d7110-74e9-4304-8efc-0543c1ae46f0" providerId="AD" clId="Web-{B63FAA52-0BE3-7F15-D520-D8595A751154}" dt="2021-02-15T15:47:01.923" v="2062"/>
          <ac:picMkLst>
            <pc:docMk/>
            <pc:sldMk cId="0" sldId="263"/>
            <ac:picMk id="5" creationId="{9E949C2D-E955-4722-A7C1-68BA39816491}"/>
          </ac:picMkLst>
        </pc:picChg>
        <pc:picChg chg="add mod">
          <ac:chgData name="David Polite" userId="S::dapolite@microsoft.com::e09d7110-74e9-4304-8efc-0543c1ae46f0" providerId="AD" clId="Web-{B63FAA52-0BE3-7F15-D520-D8595A751154}" dt="2021-02-15T15:59:29.569" v="2667" actId="1076"/>
          <ac:picMkLst>
            <pc:docMk/>
            <pc:sldMk cId="0" sldId="263"/>
            <ac:picMk id="9" creationId="{BF6CC1D8-2243-411D-BAE7-92B676CCD1DF}"/>
          </ac:picMkLst>
        </pc:picChg>
      </pc:sldChg>
      <pc:sldChg chg="modSp add replId modNotes">
        <pc:chgData name="David Polite" userId="S::dapolite@microsoft.com::e09d7110-74e9-4304-8efc-0543c1ae46f0" providerId="AD" clId="Web-{B63FAA52-0BE3-7F15-D520-D8595A751154}" dt="2021-02-15T16:35:26.460" v="2828"/>
        <pc:sldMkLst>
          <pc:docMk/>
          <pc:sldMk cId="381182389" sldId="279"/>
        </pc:sldMkLst>
        <pc:spChg chg="mod">
          <ac:chgData name="David Polite" userId="S::dapolite@microsoft.com::e09d7110-74e9-4304-8efc-0543c1ae46f0" providerId="AD" clId="Web-{B63FAA52-0BE3-7F15-D520-D8595A751154}" dt="2021-02-15T16:00:15.477" v="2690" actId="20577"/>
          <ac:spMkLst>
            <pc:docMk/>
            <pc:sldMk cId="381182389" sldId="279"/>
            <ac:spMk id="252" creationId="{00000000-0000-0000-0000-000000000000}"/>
          </ac:spMkLst>
        </pc:spChg>
        <pc:graphicFrameChg chg="mod modGraphic">
          <ac:chgData name="David Polite" userId="S::dapolite@microsoft.com::e09d7110-74e9-4304-8efc-0543c1ae46f0" providerId="AD" clId="Web-{B63FAA52-0BE3-7F15-D520-D8595A751154}" dt="2021-02-15T16:35:26.460" v="2828"/>
          <ac:graphicFrameMkLst>
            <pc:docMk/>
            <pc:sldMk cId="381182389" sldId="279"/>
            <ac:graphicFrameMk id="3" creationId="{88C509B4-DA14-4DA0-A9D8-75B51629037C}"/>
          </ac:graphicFrameMkLst>
        </pc:graphicFrameChg>
      </pc:sldChg>
      <pc:sldChg chg="addSp modSp new del">
        <pc:chgData name="David Polite" userId="S::dapolite@microsoft.com::e09d7110-74e9-4304-8efc-0543c1ae46f0" providerId="AD" clId="Web-{B63FAA52-0BE3-7F15-D520-D8595A751154}" dt="2021-02-15T13:48:35.422" v="1521"/>
        <pc:sldMkLst>
          <pc:docMk/>
          <pc:sldMk cId="3027670955" sldId="279"/>
        </pc:sldMkLst>
        <pc:graphicFrameChg chg="add mod modGraphic">
          <ac:chgData name="David Polite" userId="S::dapolite@microsoft.com::e09d7110-74e9-4304-8efc-0543c1ae46f0" providerId="AD" clId="Web-{B63FAA52-0BE3-7F15-D520-D8595A751154}" dt="2021-02-15T13:42:38.460" v="1420"/>
          <ac:graphicFrameMkLst>
            <pc:docMk/>
            <pc:sldMk cId="3027670955" sldId="279"/>
            <ac:graphicFrameMk id="2" creationId="{EAC689A0-84AA-4358-9493-1ADB7818C9A4}"/>
          </ac:graphicFrameMkLst>
        </pc:graphicFrameChg>
      </pc:sldChg>
    </pc:docChg>
  </pc:docChgLst>
  <pc:docChgLst>
    <pc:chgData name="David Polite" userId="S::dapolite@microsoft.com::e09d7110-74e9-4304-8efc-0543c1ae46f0" providerId="AD" clId="Web-{A32BAC9F-D08E-0000-D168-AE98560DA86C}"/>
    <pc:docChg chg="addSld delSld">
      <pc:chgData name="David Polite" userId="S::dapolite@microsoft.com::e09d7110-74e9-4304-8efc-0543c1ae46f0" providerId="AD" clId="Web-{A32BAC9F-D08E-0000-D168-AE98560DA86C}" dt="2021-02-17T15:22:08.647" v="14"/>
      <pc:docMkLst>
        <pc:docMk/>
      </pc:docMkLst>
      <pc:sldChg chg="add del">
        <pc:chgData name="David Polite" userId="S::dapolite@microsoft.com::e09d7110-74e9-4304-8efc-0543c1ae46f0" providerId="AD" clId="Web-{A32BAC9F-D08E-0000-D168-AE98560DA86C}" dt="2021-02-17T15:21:27.990" v="8"/>
        <pc:sldMkLst>
          <pc:docMk/>
          <pc:sldMk cId="0" sldId="256"/>
        </pc:sldMkLst>
      </pc:sldChg>
      <pc:sldChg chg="add del">
        <pc:chgData name="David Polite" userId="S::dapolite@microsoft.com::e09d7110-74e9-4304-8efc-0543c1ae46f0" providerId="AD" clId="Web-{A32BAC9F-D08E-0000-D168-AE98560DA86C}" dt="2021-02-17T15:21:27.990" v="7"/>
        <pc:sldMkLst>
          <pc:docMk/>
          <pc:sldMk cId="0" sldId="259"/>
        </pc:sldMkLst>
      </pc:sldChg>
      <pc:sldChg chg="add del">
        <pc:chgData name="David Polite" userId="S::dapolite@microsoft.com::e09d7110-74e9-4304-8efc-0543c1ae46f0" providerId="AD" clId="Web-{A32BAC9F-D08E-0000-D168-AE98560DA86C}" dt="2021-02-17T15:21:27.990" v="6"/>
        <pc:sldMkLst>
          <pc:docMk/>
          <pc:sldMk cId="0" sldId="261"/>
        </pc:sldMkLst>
      </pc:sldChg>
      <pc:sldChg chg="del">
        <pc:chgData name="David Polite" userId="S::dapolite@microsoft.com::e09d7110-74e9-4304-8efc-0543c1ae46f0" providerId="AD" clId="Web-{A32BAC9F-D08E-0000-D168-AE98560DA86C}" dt="2021-02-17T15:22:08.647" v="14"/>
        <pc:sldMkLst>
          <pc:docMk/>
          <pc:sldMk cId="0" sldId="269"/>
        </pc:sldMkLst>
      </pc:sldChg>
      <pc:sldChg chg="del">
        <pc:chgData name="David Polite" userId="S::dapolite@microsoft.com::e09d7110-74e9-4304-8efc-0543c1ae46f0" providerId="AD" clId="Web-{A32BAC9F-D08E-0000-D168-AE98560DA86C}" dt="2021-02-17T15:22:08.647" v="12"/>
        <pc:sldMkLst>
          <pc:docMk/>
          <pc:sldMk cId="0" sldId="270"/>
        </pc:sldMkLst>
      </pc:sldChg>
      <pc:sldChg chg="del">
        <pc:chgData name="David Polite" userId="S::dapolite@microsoft.com::e09d7110-74e9-4304-8efc-0543c1ae46f0" providerId="AD" clId="Web-{A32BAC9F-D08E-0000-D168-AE98560DA86C}" dt="2021-02-17T15:22:08.647" v="13"/>
        <pc:sldMkLst>
          <pc:docMk/>
          <pc:sldMk cId="0" sldId="271"/>
        </pc:sldMkLst>
      </pc:sldChg>
      <pc:sldChg chg="del">
        <pc:chgData name="David Polite" userId="S::dapolite@microsoft.com::e09d7110-74e9-4304-8efc-0543c1ae46f0" providerId="AD" clId="Web-{A32BAC9F-D08E-0000-D168-AE98560DA86C}" dt="2021-02-17T15:22:08.647" v="11"/>
        <pc:sldMkLst>
          <pc:docMk/>
          <pc:sldMk cId="0" sldId="273"/>
        </pc:sldMkLst>
      </pc:sldChg>
      <pc:sldChg chg="del">
        <pc:chgData name="David Polite" userId="S::dapolite@microsoft.com::e09d7110-74e9-4304-8efc-0543c1ae46f0" providerId="AD" clId="Web-{A32BAC9F-D08E-0000-D168-AE98560DA86C}" dt="2021-02-17T15:22:08.647" v="10"/>
        <pc:sldMkLst>
          <pc:docMk/>
          <pc:sldMk cId="0" sldId="274"/>
        </pc:sldMkLst>
      </pc:sldChg>
      <pc:sldChg chg="del">
        <pc:chgData name="David Polite" userId="S::dapolite@microsoft.com::e09d7110-74e9-4304-8efc-0543c1ae46f0" providerId="AD" clId="Web-{A32BAC9F-D08E-0000-D168-AE98560DA86C}" dt="2021-02-17T15:22:08.632" v="9"/>
        <pc:sldMkLst>
          <pc:docMk/>
          <pc:sldMk cId="0" sldId="275"/>
        </pc:sldMkLst>
      </pc:sldChg>
    </pc:docChg>
  </pc:docChgLst>
  <pc:docChgLst>
    <pc:chgData name="David Polite" userId="S::dapolite@microsoft.com::e09d7110-74e9-4304-8efc-0543c1ae46f0" providerId="AD" clId="Web-{461BB59F-500C-0000-D567-E3E0FA284CBD}"/>
    <pc:docChg chg="modSld">
      <pc:chgData name="David Polite" userId="S::dapolite@microsoft.com::e09d7110-74e9-4304-8efc-0543c1ae46f0" providerId="AD" clId="Web-{461BB59F-500C-0000-D567-E3E0FA284CBD}" dt="2021-03-17T09:36:03.309" v="27"/>
      <pc:docMkLst>
        <pc:docMk/>
      </pc:docMkLst>
      <pc:sldChg chg="modNotes">
        <pc:chgData name="David Polite" userId="S::dapolite@microsoft.com::e09d7110-74e9-4304-8efc-0543c1ae46f0" providerId="AD" clId="Web-{461BB59F-500C-0000-D567-E3E0FA284CBD}" dt="2021-03-17T09:36:03.309" v="27"/>
        <pc:sldMkLst>
          <pc:docMk/>
          <pc:sldMk cId="4281494204" sldId="287"/>
        </pc:sldMkLst>
      </pc:sldChg>
      <pc:sldChg chg="modSp modCm">
        <pc:chgData name="David Polite" userId="S::dapolite@microsoft.com::e09d7110-74e9-4304-8efc-0543c1ae46f0" providerId="AD" clId="Web-{461BB59F-500C-0000-D567-E3E0FA284CBD}" dt="2021-03-17T09:33:33.587" v="24"/>
        <pc:sldMkLst>
          <pc:docMk/>
          <pc:sldMk cId="3374900064" sldId="291"/>
        </pc:sldMkLst>
        <pc:graphicFrameChg chg="mod modGraphic">
          <ac:chgData name="David Polite" userId="S::dapolite@microsoft.com::e09d7110-74e9-4304-8efc-0543c1ae46f0" providerId="AD" clId="Web-{461BB59F-500C-0000-D567-E3E0FA284CBD}" dt="2021-03-17T09:33:28.271" v="23"/>
          <ac:graphicFrameMkLst>
            <pc:docMk/>
            <pc:sldMk cId="3374900064" sldId="291"/>
            <ac:graphicFrameMk id="3" creationId="{88C509B4-DA14-4DA0-A9D8-75B51629037C}"/>
          </ac:graphicFrameMkLst>
        </pc:graphicFrameChg>
      </pc:sldChg>
    </pc:docChg>
  </pc:docChgLst>
  <pc:docChgLst>
    <pc:chgData name="David Polite" userId="S::dapolite@microsoft.com::e09d7110-74e9-4304-8efc-0543c1ae46f0" providerId="AD" clId="Web-{444B0FFC-6334-2D7A-2D1A-331E8B28BC40}"/>
    <pc:docChg chg="modSld">
      <pc:chgData name="David Polite" userId="S::dapolite@microsoft.com::e09d7110-74e9-4304-8efc-0543c1ae46f0" providerId="AD" clId="Web-{444B0FFC-6334-2D7A-2D1A-331E8B28BC40}" dt="2021-03-17T10:48:55.504" v="5"/>
      <pc:docMkLst>
        <pc:docMk/>
      </pc:docMkLst>
      <pc:sldChg chg="modNotes">
        <pc:chgData name="David Polite" userId="S::dapolite@microsoft.com::e09d7110-74e9-4304-8efc-0543c1ae46f0" providerId="AD" clId="Web-{444B0FFC-6334-2D7A-2D1A-331E8B28BC40}" dt="2021-03-17T10:48:55.504" v="5"/>
        <pc:sldMkLst>
          <pc:docMk/>
          <pc:sldMk cId="4281494204" sldId="287"/>
        </pc:sldMkLst>
      </pc:sldChg>
    </pc:docChg>
  </pc:docChgLst>
  <pc:docChgLst>
    <pc:chgData name="Briana Swift" userId="S::brswift@microsoft.com::54421b65-fbbc-4877-97ec-d3d86ee727be" providerId="AD" clId="Web-{F649FFC5-873B-AFC2-99AC-F4F8B7D464C9}"/>
    <pc:docChg chg="addSld delSld modSld">
      <pc:chgData name="Briana Swift" userId="S::brswift@microsoft.com::54421b65-fbbc-4877-97ec-d3d86ee727be" providerId="AD" clId="Web-{F649FFC5-873B-AFC2-99AC-F4F8B7D464C9}" dt="2021-02-25T11:28:20.007" v="53" actId="20577"/>
      <pc:docMkLst>
        <pc:docMk/>
      </pc:docMkLst>
      <pc:sldChg chg="del">
        <pc:chgData name="Briana Swift" userId="S::brswift@microsoft.com::54421b65-fbbc-4877-97ec-d3d86ee727be" providerId="AD" clId="Web-{F649FFC5-873B-AFC2-99AC-F4F8B7D464C9}" dt="2021-02-25T11:27:06.206" v="22"/>
        <pc:sldMkLst>
          <pc:docMk/>
          <pc:sldMk cId="0" sldId="262"/>
        </pc:sldMkLst>
      </pc:sldChg>
      <pc:sldChg chg="del">
        <pc:chgData name="Briana Swift" userId="S::brswift@microsoft.com::54421b65-fbbc-4877-97ec-d3d86ee727be" providerId="AD" clId="Web-{F649FFC5-873B-AFC2-99AC-F4F8B7D464C9}" dt="2021-02-25T11:27:06.206" v="21"/>
        <pc:sldMkLst>
          <pc:docMk/>
          <pc:sldMk cId="0" sldId="263"/>
        </pc:sldMkLst>
      </pc:sldChg>
      <pc:sldChg chg="del">
        <pc:chgData name="Briana Swift" userId="S::brswift@microsoft.com::54421b65-fbbc-4877-97ec-d3d86ee727be" providerId="AD" clId="Web-{F649FFC5-873B-AFC2-99AC-F4F8B7D464C9}" dt="2021-02-25T11:27:06.206" v="18"/>
        <pc:sldMkLst>
          <pc:docMk/>
          <pc:sldMk cId="0" sldId="265"/>
        </pc:sldMkLst>
      </pc:sldChg>
      <pc:sldChg chg="del">
        <pc:chgData name="Briana Swift" userId="S::brswift@microsoft.com::54421b65-fbbc-4877-97ec-d3d86ee727be" providerId="AD" clId="Web-{F649FFC5-873B-AFC2-99AC-F4F8B7D464C9}" dt="2021-02-25T11:27:06.191" v="15"/>
        <pc:sldMkLst>
          <pc:docMk/>
          <pc:sldMk cId="0" sldId="276"/>
        </pc:sldMkLst>
      </pc:sldChg>
      <pc:sldChg chg="del">
        <pc:chgData name="Briana Swift" userId="S::brswift@microsoft.com::54421b65-fbbc-4877-97ec-d3d86ee727be" providerId="AD" clId="Web-{F649FFC5-873B-AFC2-99AC-F4F8B7D464C9}" dt="2021-02-25T11:27:06.191" v="14"/>
        <pc:sldMkLst>
          <pc:docMk/>
          <pc:sldMk cId="0" sldId="277"/>
        </pc:sldMkLst>
      </pc:sldChg>
      <pc:sldChg chg="del">
        <pc:chgData name="Briana Swift" userId="S::brswift@microsoft.com::54421b65-fbbc-4877-97ec-d3d86ee727be" providerId="AD" clId="Web-{F649FFC5-873B-AFC2-99AC-F4F8B7D464C9}" dt="2021-02-25T11:27:06.191" v="13"/>
        <pc:sldMkLst>
          <pc:docMk/>
          <pc:sldMk cId="0" sldId="278"/>
        </pc:sldMkLst>
      </pc:sldChg>
      <pc:sldChg chg="del">
        <pc:chgData name="Briana Swift" userId="S::brswift@microsoft.com::54421b65-fbbc-4877-97ec-d3d86ee727be" providerId="AD" clId="Web-{F649FFC5-873B-AFC2-99AC-F4F8B7D464C9}" dt="2021-02-25T11:27:06.206" v="20"/>
        <pc:sldMkLst>
          <pc:docMk/>
          <pc:sldMk cId="381182389" sldId="279"/>
        </pc:sldMkLst>
      </pc:sldChg>
      <pc:sldChg chg="del">
        <pc:chgData name="Briana Swift" userId="S::brswift@microsoft.com::54421b65-fbbc-4877-97ec-d3d86ee727be" providerId="AD" clId="Web-{F649FFC5-873B-AFC2-99AC-F4F8B7D464C9}" dt="2021-02-25T11:27:06.206" v="19"/>
        <pc:sldMkLst>
          <pc:docMk/>
          <pc:sldMk cId="2446602273" sldId="280"/>
        </pc:sldMkLst>
      </pc:sldChg>
      <pc:sldChg chg="del">
        <pc:chgData name="Briana Swift" userId="S::brswift@microsoft.com::54421b65-fbbc-4877-97ec-d3d86ee727be" providerId="AD" clId="Web-{F649FFC5-873B-AFC2-99AC-F4F8B7D464C9}" dt="2021-02-25T11:27:06.206" v="16"/>
        <pc:sldMkLst>
          <pc:docMk/>
          <pc:sldMk cId="632780446" sldId="281"/>
        </pc:sldMkLst>
      </pc:sldChg>
      <pc:sldChg chg="del">
        <pc:chgData name="Briana Swift" userId="S::brswift@microsoft.com::54421b65-fbbc-4877-97ec-d3d86ee727be" providerId="AD" clId="Web-{F649FFC5-873B-AFC2-99AC-F4F8B7D464C9}" dt="2021-02-25T11:27:06.206" v="17"/>
        <pc:sldMkLst>
          <pc:docMk/>
          <pc:sldMk cId="1143982201" sldId="282"/>
        </pc:sldMkLst>
      </pc:sldChg>
      <pc:sldChg chg="del">
        <pc:chgData name="Briana Swift" userId="S::brswift@microsoft.com::54421b65-fbbc-4877-97ec-d3d86ee727be" providerId="AD" clId="Web-{F649FFC5-873B-AFC2-99AC-F4F8B7D464C9}" dt="2021-02-25T11:27:06.206" v="23"/>
        <pc:sldMkLst>
          <pc:docMk/>
          <pc:sldMk cId="1447567404" sldId="283"/>
        </pc:sldMkLst>
      </pc:sldChg>
      <pc:sldChg chg="del">
        <pc:chgData name="Briana Swift" userId="S::brswift@microsoft.com::54421b65-fbbc-4877-97ec-d3d86ee727be" providerId="AD" clId="Web-{F649FFC5-873B-AFC2-99AC-F4F8B7D464C9}" dt="2021-02-25T11:27:00.003" v="12"/>
        <pc:sldMkLst>
          <pc:docMk/>
          <pc:sldMk cId="243287517" sldId="284"/>
        </pc:sldMkLst>
      </pc:sldChg>
      <pc:sldChg chg="add">
        <pc:chgData name="Briana Swift" userId="S::brswift@microsoft.com::54421b65-fbbc-4877-97ec-d3d86ee727be" providerId="AD" clId="Web-{F649FFC5-873B-AFC2-99AC-F4F8B7D464C9}" dt="2021-02-25T11:26:52.971" v="0"/>
        <pc:sldMkLst>
          <pc:docMk/>
          <pc:sldMk cId="3793773283" sldId="285"/>
        </pc:sldMkLst>
      </pc:sldChg>
      <pc:sldChg chg="add">
        <pc:chgData name="Briana Swift" userId="S::brswift@microsoft.com::54421b65-fbbc-4877-97ec-d3d86ee727be" providerId="AD" clId="Web-{F649FFC5-873B-AFC2-99AC-F4F8B7D464C9}" dt="2021-02-25T11:26:53.034" v="1"/>
        <pc:sldMkLst>
          <pc:docMk/>
          <pc:sldMk cId="101640706" sldId="286"/>
        </pc:sldMkLst>
      </pc:sldChg>
      <pc:sldChg chg="add">
        <pc:chgData name="Briana Swift" userId="S::brswift@microsoft.com::54421b65-fbbc-4877-97ec-d3d86ee727be" providerId="AD" clId="Web-{F649FFC5-873B-AFC2-99AC-F4F8B7D464C9}" dt="2021-02-25T11:26:53.237" v="2"/>
        <pc:sldMkLst>
          <pc:docMk/>
          <pc:sldMk cId="4281494204" sldId="287"/>
        </pc:sldMkLst>
      </pc:sldChg>
      <pc:sldChg chg="add">
        <pc:chgData name="Briana Swift" userId="S::brswift@microsoft.com::54421b65-fbbc-4877-97ec-d3d86ee727be" providerId="AD" clId="Web-{F649FFC5-873B-AFC2-99AC-F4F8B7D464C9}" dt="2021-02-25T11:26:53.362" v="3"/>
        <pc:sldMkLst>
          <pc:docMk/>
          <pc:sldMk cId="4212249261" sldId="288"/>
        </pc:sldMkLst>
      </pc:sldChg>
      <pc:sldChg chg="add">
        <pc:chgData name="Briana Swift" userId="S::brswift@microsoft.com::54421b65-fbbc-4877-97ec-d3d86ee727be" providerId="AD" clId="Web-{F649FFC5-873B-AFC2-99AC-F4F8B7D464C9}" dt="2021-02-25T11:26:53.518" v="4"/>
        <pc:sldMkLst>
          <pc:docMk/>
          <pc:sldMk cId="1632527278" sldId="289"/>
        </pc:sldMkLst>
      </pc:sldChg>
      <pc:sldChg chg="add">
        <pc:chgData name="Briana Swift" userId="S::brswift@microsoft.com::54421b65-fbbc-4877-97ec-d3d86ee727be" providerId="AD" clId="Web-{F649FFC5-873B-AFC2-99AC-F4F8B7D464C9}" dt="2021-02-25T11:26:53.627" v="5"/>
        <pc:sldMkLst>
          <pc:docMk/>
          <pc:sldMk cId="3224699608" sldId="290"/>
        </pc:sldMkLst>
      </pc:sldChg>
      <pc:sldChg chg="add">
        <pc:chgData name="Briana Swift" userId="S::brswift@microsoft.com::54421b65-fbbc-4877-97ec-d3d86ee727be" providerId="AD" clId="Web-{F649FFC5-873B-AFC2-99AC-F4F8B7D464C9}" dt="2021-02-25T11:26:53.737" v="6"/>
        <pc:sldMkLst>
          <pc:docMk/>
          <pc:sldMk cId="3374900064" sldId="291"/>
        </pc:sldMkLst>
      </pc:sldChg>
      <pc:sldChg chg="add">
        <pc:chgData name="Briana Swift" userId="S::brswift@microsoft.com::54421b65-fbbc-4877-97ec-d3d86ee727be" providerId="AD" clId="Web-{F649FFC5-873B-AFC2-99AC-F4F8B7D464C9}" dt="2021-02-25T11:26:53.799" v="7"/>
        <pc:sldMkLst>
          <pc:docMk/>
          <pc:sldMk cId="4089478897" sldId="292"/>
        </pc:sldMkLst>
      </pc:sldChg>
      <pc:sldChg chg="add">
        <pc:chgData name="Briana Swift" userId="S::brswift@microsoft.com::54421b65-fbbc-4877-97ec-d3d86ee727be" providerId="AD" clId="Web-{F649FFC5-873B-AFC2-99AC-F4F8B7D464C9}" dt="2021-02-25T11:26:53.893" v="8"/>
        <pc:sldMkLst>
          <pc:docMk/>
          <pc:sldMk cId="1884266574" sldId="293"/>
        </pc:sldMkLst>
      </pc:sldChg>
      <pc:sldChg chg="add">
        <pc:chgData name="Briana Swift" userId="S::brswift@microsoft.com::54421b65-fbbc-4877-97ec-d3d86ee727be" providerId="AD" clId="Web-{F649FFC5-873B-AFC2-99AC-F4F8B7D464C9}" dt="2021-02-25T11:26:53.909" v="9"/>
        <pc:sldMkLst>
          <pc:docMk/>
          <pc:sldMk cId="1332700960" sldId="294"/>
        </pc:sldMkLst>
      </pc:sldChg>
      <pc:sldChg chg="modSp add">
        <pc:chgData name="Briana Swift" userId="S::brswift@microsoft.com::54421b65-fbbc-4877-97ec-d3d86ee727be" providerId="AD" clId="Web-{F649FFC5-873B-AFC2-99AC-F4F8B7D464C9}" dt="2021-02-25T11:28:20.007" v="53" actId="20577"/>
        <pc:sldMkLst>
          <pc:docMk/>
          <pc:sldMk cId="3831035788" sldId="295"/>
        </pc:sldMkLst>
        <pc:spChg chg="mod">
          <ac:chgData name="Briana Swift" userId="S::brswift@microsoft.com::54421b65-fbbc-4877-97ec-d3d86ee727be" providerId="AD" clId="Web-{F649FFC5-873B-AFC2-99AC-F4F8B7D464C9}" dt="2021-02-25T11:28:20.007" v="53" actId="20577"/>
          <ac:spMkLst>
            <pc:docMk/>
            <pc:sldMk cId="3831035788" sldId="295"/>
            <ac:spMk id="5" creationId="{28C7B76F-C83F-0F49-8A43-1C95BE1C8D5C}"/>
          </ac:spMkLst>
        </pc:spChg>
      </pc:sldChg>
      <pc:sldChg chg="add">
        <pc:chgData name="Briana Swift" userId="S::brswift@microsoft.com::54421b65-fbbc-4877-97ec-d3d86ee727be" providerId="AD" clId="Web-{F649FFC5-873B-AFC2-99AC-F4F8B7D464C9}" dt="2021-02-25T11:26:54.112" v="11"/>
        <pc:sldMkLst>
          <pc:docMk/>
          <pc:sldMk cId="3954861728" sldId="296"/>
        </pc:sldMkLst>
      </pc:sldChg>
    </pc:docChg>
  </pc:docChgLst>
  <pc:docChgLst>
    <pc:chgData name="Briana Swift" userId="S::brswift@microsoft.com::54421b65-fbbc-4877-97ec-d3d86ee727be" providerId="AD" clId="Web-{2687B39F-103B-0000-D567-E0261FAB40E5}"/>
    <pc:docChg chg="modSld">
      <pc:chgData name="Briana Swift" userId="S::brswift@microsoft.com::54421b65-fbbc-4877-97ec-d3d86ee727be" providerId="AD" clId="Web-{2687B39F-103B-0000-D567-E0261FAB40E5}" dt="2021-03-12T11:59:11.550" v="39" actId="20577"/>
      <pc:docMkLst>
        <pc:docMk/>
      </pc:docMkLst>
      <pc:sldChg chg="modSp">
        <pc:chgData name="Briana Swift" userId="S::brswift@microsoft.com::54421b65-fbbc-4877-97ec-d3d86ee727be" providerId="AD" clId="Web-{2687B39F-103B-0000-D567-E0261FAB40E5}" dt="2021-03-12T11:58:39.518" v="32" actId="20577"/>
        <pc:sldMkLst>
          <pc:docMk/>
          <pc:sldMk cId="101640706" sldId="286"/>
        </pc:sldMkLst>
        <pc:spChg chg="mod">
          <ac:chgData name="Briana Swift" userId="S::brswift@microsoft.com::54421b65-fbbc-4877-97ec-d3d86ee727be" providerId="AD" clId="Web-{2687B39F-103B-0000-D567-E0261FAB40E5}" dt="2021-03-12T11:58:39.518" v="32" actId="20577"/>
          <ac:spMkLst>
            <pc:docMk/>
            <pc:sldMk cId="101640706" sldId="286"/>
            <ac:spMk id="362" creationId="{00000000-0000-0000-0000-000000000000}"/>
          </ac:spMkLst>
        </pc:spChg>
      </pc:sldChg>
      <pc:sldChg chg="modSp">
        <pc:chgData name="Briana Swift" userId="S::brswift@microsoft.com::54421b65-fbbc-4877-97ec-d3d86ee727be" providerId="AD" clId="Web-{2687B39F-103B-0000-D567-E0261FAB40E5}" dt="2021-03-12T11:58:43.268" v="34" actId="20577"/>
        <pc:sldMkLst>
          <pc:docMk/>
          <pc:sldMk cId="4281494204" sldId="287"/>
        </pc:sldMkLst>
        <pc:spChg chg="mod">
          <ac:chgData name="Briana Swift" userId="S::brswift@microsoft.com::54421b65-fbbc-4877-97ec-d3d86ee727be" providerId="AD" clId="Web-{2687B39F-103B-0000-D567-E0261FAB40E5}" dt="2021-03-12T11:58:43.268" v="34" actId="20577"/>
          <ac:spMkLst>
            <pc:docMk/>
            <pc:sldMk cId="4281494204" sldId="287"/>
            <ac:spMk id="4" creationId="{A23CA059-34A0-435D-9F8A-C7DC6A34DEA3}"/>
          </ac:spMkLst>
        </pc:spChg>
      </pc:sldChg>
      <pc:sldChg chg="modSp">
        <pc:chgData name="Briana Swift" userId="S::brswift@microsoft.com::54421b65-fbbc-4877-97ec-d3d86ee727be" providerId="AD" clId="Web-{2687B39F-103B-0000-D567-E0261FAB40E5}" dt="2021-03-12T11:58:50.424" v="35" actId="20577"/>
        <pc:sldMkLst>
          <pc:docMk/>
          <pc:sldMk cId="4212249261" sldId="288"/>
        </pc:sldMkLst>
        <pc:spChg chg="mod">
          <ac:chgData name="Briana Swift" userId="S::brswift@microsoft.com::54421b65-fbbc-4877-97ec-d3d86ee727be" providerId="AD" clId="Web-{2687B39F-103B-0000-D567-E0261FAB40E5}" dt="2021-03-12T11:58:50.424" v="35" actId="20577"/>
          <ac:spMkLst>
            <pc:docMk/>
            <pc:sldMk cId="4212249261" sldId="288"/>
            <ac:spMk id="6" creationId="{E1DE1FAA-E94A-4B4F-9795-06796AD14F53}"/>
          </ac:spMkLst>
        </pc:spChg>
      </pc:sldChg>
      <pc:sldChg chg="modSp">
        <pc:chgData name="Briana Swift" userId="S::brswift@microsoft.com::54421b65-fbbc-4877-97ec-d3d86ee727be" providerId="AD" clId="Web-{2687B39F-103B-0000-D567-E0261FAB40E5}" dt="2021-03-12T11:58:54.737" v="36" actId="20577"/>
        <pc:sldMkLst>
          <pc:docMk/>
          <pc:sldMk cId="1632527278" sldId="289"/>
        </pc:sldMkLst>
        <pc:spChg chg="mod">
          <ac:chgData name="Briana Swift" userId="S::brswift@microsoft.com::54421b65-fbbc-4877-97ec-d3d86ee727be" providerId="AD" clId="Web-{2687B39F-103B-0000-D567-E0261FAB40E5}" dt="2021-03-12T11:58:54.737" v="36" actId="20577"/>
          <ac:spMkLst>
            <pc:docMk/>
            <pc:sldMk cId="1632527278" sldId="289"/>
            <ac:spMk id="270" creationId="{00000000-0000-0000-0000-000000000000}"/>
          </ac:spMkLst>
        </pc:spChg>
      </pc:sldChg>
      <pc:sldChg chg="modSp">
        <pc:chgData name="Briana Swift" userId="S::brswift@microsoft.com::54421b65-fbbc-4877-97ec-d3d86ee727be" providerId="AD" clId="Web-{2687B39F-103B-0000-D567-E0261FAB40E5}" dt="2021-03-12T11:59:01.331" v="38" actId="20577"/>
        <pc:sldMkLst>
          <pc:docMk/>
          <pc:sldMk cId="3224699608" sldId="290"/>
        </pc:sldMkLst>
        <pc:spChg chg="mod">
          <ac:chgData name="Briana Swift" userId="S::brswift@microsoft.com::54421b65-fbbc-4877-97ec-d3d86ee727be" providerId="AD" clId="Web-{2687B39F-103B-0000-D567-E0261FAB40E5}" dt="2021-03-12T11:59:01.331" v="38" actId="20577"/>
          <ac:spMkLst>
            <pc:docMk/>
            <pc:sldMk cId="3224699608" sldId="290"/>
            <ac:spMk id="2" creationId="{D13E7C69-EA94-482D-9AC2-6B6DED7BD3E0}"/>
          </ac:spMkLst>
        </pc:spChg>
      </pc:sldChg>
      <pc:sldChg chg="modSp">
        <pc:chgData name="Briana Swift" userId="S::brswift@microsoft.com::54421b65-fbbc-4877-97ec-d3d86ee727be" providerId="AD" clId="Web-{2687B39F-103B-0000-D567-E0261FAB40E5}" dt="2021-03-12T11:59:11.550" v="39" actId="20577"/>
        <pc:sldMkLst>
          <pc:docMk/>
          <pc:sldMk cId="3374900064" sldId="291"/>
        </pc:sldMkLst>
        <pc:spChg chg="mod">
          <ac:chgData name="Briana Swift" userId="S::brswift@microsoft.com::54421b65-fbbc-4877-97ec-d3d86ee727be" providerId="AD" clId="Web-{2687B39F-103B-0000-D567-E0261FAB40E5}" dt="2021-03-12T11:59:11.550" v="39" actId="20577"/>
          <ac:spMkLst>
            <pc:docMk/>
            <pc:sldMk cId="3374900064" sldId="291"/>
            <ac:spMk id="252" creationId="{00000000-0000-0000-0000-000000000000}"/>
          </ac:spMkLst>
        </pc:spChg>
      </pc:sldChg>
      <pc:sldChg chg="modSp">
        <pc:chgData name="Briana Swift" userId="S::brswift@microsoft.com::54421b65-fbbc-4877-97ec-d3d86ee727be" providerId="AD" clId="Web-{2687B39F-103B-0000-D567-E0261FAB40E5}" dt="2021-03-12T11:55:12.966" v="31" actId="14100"/>
        <pc:sldMkLst>
          <pc:docMk/>
          <pc:sldMk cId="4089478897" sldId="292"/>
        </pc:sldMkLst>
        <pc:spChg chg="mod">
          <ac:chgData name="Briana Swift" userId="S::brswift@microsoft.com::54421b65-fbbc-4877-97ec-d3d86ee727be" providerId="AD" clId="Web-{2687B39F-103B-0000-D567-E0261FAB40E5}" dt="2021-03-12T11:55:12.966" v="31" actId="14100"/>
          <ac:spMkLst>
            <pc:docMk/>
            <pc:sldMk cId="4089478897" sldId="292"/>
            <ac:spMk id="6" creationId="{374AF469-6DC4-4148-B482-DAB036EB7293}"/>
          </ac:spMkLst>
        </pc:spChg>
        <pc:spChg chg="mod">
          <ac:chgData name="Briana Swift" userId="S::brswift@microsoft.com::54421b65-fbbc-4877-97ec-d3d86ee727be" providerId="AD" clId="Web-{2687B39F-103B-0000-D567-E0261FAB40E5}" dt="2021-03-12T11:55:02.387" v="30" actId="20577"/>
          <ac:spMkLst>
            <pc:docMk/>
            <pc:sldMk cId="4089478897" sldId="292"/>
            <ac:spMk id="252" creationId="{00000000-0000-0000-0000-000000000000}"/>
          </ac:spMkLst>
        </pc:spChg>
      </pc:sldChg>
      <pc:sldChg chg="delSp modSp">
        <pc:chgData name="Briana Swift" userId="S::brswift@microsoft.com::54421b65-fbbc-4877-97ec-d3d86ee727be" providerId="AD" clId="Web-{2687B39F-103B-0000-D567-E0261FAB40E5}" dt="2021-03-12T11:54:06.683" v="28" actId="14100"/>
        <pc:sldMkLst>
          <pc:docMk/>
          <pc:sldMk cId="1884266574" sldId="293"/>
        </pc:sldMkLst>
        <pc:spChg chg="mod">
          <ac:chgData name="Briana Swift" userId="S::brswift@microsoft.com::54421b65-fbbc-4877-97ec-d3d86ee727be" providerId="AD" clId="Web-{2687B39F-103B-0000-D567-E0261FAB40E5}" dt="2021-03-12T11:54:02.667" v="27" actId="14100"/>
          <ac:spMkLst>
            <pc:docMk/>
            <pc:sldMk cId="1884266574" sldId="293"/>
            <ac:spMk id="246" creationId="{00000000-0000-0000-0000-000000000000}"/>
          </ac:spMkLst>
        </pc:spChg>
        <pc:spChg chg="mod">
          <ac:chgData name="Briana Swift" userId="S::brswift@microsoft.com::54421b65-fbbc-4877-97ec-d3d86ee727be" providerId="AD" clId="Web-{2687B39F-103B-0000-D567-E0261FAB40E5}" dt="2021-03-12T11:54:06.683" v="28" actId="14100"/>
          <ac:spMkLst>
            <pc:docMk/>
            <pc:sldMk cId="1884266574" sldId="293"/>
            <ac:spMk id="247" creationId="{00000000-0000-0000-0000-000000000000}"/>
          </ac:spMkLst>
        </pc:spChg>
        <pc:picChg chg="del">
          <ac:chgData name="Briana Swift" userId="S::brswift@microsoft.com::54421b65-fbbc-4877-97ec-d3d86ee727be" providerId="AD" clId="Web-{2687B39F-103B-0000-D567-E0261FAB40E5}" dt="2021-03-12T11:53:50.167" v="23"/>
          <ac:picMkLst>
            <pc:docMk/>
            <pc:sldMk cId="1884266574" sldId="293"/>
            <ac:picMk id="245" creationId="{00000000-0000-0000-0000-000000000000}"/>
          </ac:picMkLst>
        </pc:picChg>
      </pc:sldChg>
      <pc:sldChg chg="delSp modSp">
        <pc:chgData name="Briana Swift" userId="S::brswift@microsoft.com::54421b65-fbbc-4877-97ec-d3d86ee727be" providerId="AD" clId="Web-{2687B39F-103B-0000-D567-E0261FAB40E5}" dt="2021-03-12T11:52:28.571" v="7"/>
        <pc:sldMkLst>
          <pc:docMk/>
          <pc:sldMk cId="1332700960" sldId="294"/>
        </pc:sldMkLst>
        <pc:spChg chg="mod">
          <ac:chgData name="Briana Swift" userId="S::brswift@microsoft.com::54421b65-fbbc-4877-97ec-d3d86ee727be" providerId="AD" clId="Web-{2687B39F-103B-0000-D567-E0261FAB40E5}" dt="2021-03-12T11:52:24.289" v="5" actId="20577"/>
          <ac:spMkLst>
            <pc:docMk/>
            <pc:sldMk cId="1332700960" sldId="294"/>
            <ac:spMk id="2" creationId="{A9250360-F8AF-41F3-8F52-4DC688475F0F}"/>
          </ac:spMkLst>
        </pc:spChg>
        <pc:spChg chg="del">
          <ac:chgData name="Briana Swift" userId="S::brswift@microsoft.com::54421b65-fbbc-4877-97ec-d3d86ee727be" providerId="AD" clId="Web-{2687B39F-103B-0000-D567-E0261FAB40E5}" dt="2021-03-12T11:52:27.289" v="6"/>
          <ac:spMkLst>
            <pc:docMk/>
            <pc:sldMk cId="1332700960" sldId="294"/>
            <ac:spMk id="3" creationId="{E904473F-4C04-48CF-B7E8-52C62ED58659}"/>
          </ac:spMkLst>
        </pc:spChg>
        <pc:spChg chg="del">
          <ac:chgData name="Briana Swift" userId="S::brswift@microsoft.com::54421b65-fbbc-4877-97ec-d3d86ee727be" providerId="AD" clId="Web-{2687B39F-103B-0000-D567-E0261FAB40E5}" dt="2021-03-12T11:52:28.571" v="7"/>
          <ac:spMkLst>
            <pc:docMk/>
            <pc:sldMk cId="1332700960" sldId="294"/>
            <ac:spMk id="4" creationId="{CD9CE58C-3BFC-4AB2-95C2-B592C607BAB2}"/>
          </ac:spMkLst>
        </pc:spChg>
      </pc:sldChg>
      <pc:sldChg chg="modSp">
        <pc:chgData name="Briana Swift" userId="S::brswift@microsoft.com::54421b65-fbbc-4877-97ec-d3d86ee727be" providerId="AD" clId="Web-{2687B39F-103B-0000-D567-E0261FAB40E5}" dt="2021-03-12T11:50:01.895" v="1" actId="20577"/>
        <pc:sldMkLst>
          <pc:docMk/>
          <pc:sldMk cId="3954861728" sldId="296"/>
        </pc:sldMkLst>
        <pc:spChg chg="mod">
          <ac:chgData name="Briana Swift" userId="S::brswift@microsoft.com::54421b65-fbbc-4877-97ec-d3d86ee727be" providerId="AD" clId="Web-{2687B39F-103B-0000-D567-E0261FAB40E5}" dt="2021-03-12T11:50:01.895" v="1" actId="20577"/>
          <ac:spMkLst>
            <pc:docMk/>
            <pc:sldMk cId="3954861728" sldId="296"/>
            <ac:spMk id="3" creationId="{3B461588-F23F-794D-A7CB-9D470E913D6E}"/>
          </ac:spMkLst>
        </pc:spChg>
      </pc:sldChg>
    </pc:docChg>
  </pc:docChgLst>
  <pc:docChgLst>
    <pc:chgData name="David Polite" userId="S::dapolite@microsoft.com::e09d7110-74e9-4304-8efc-0543c1ae46f0" providerId="AD" clId="Web-{E93C9EFD-36F6-8465-7230-BEC4730FD2A7}"/>
    <pc:docChg chg="delSld modSld">
      <pc:chgData name="David Polite" userId="S::dapolite@microsoft.com::e09d7110-74e9-4304-8efc-0543c1ae46f0" providerId="AD" clId="Web-{E93C9EFD-36F6-8465-7230-BEC4730FD2A7}" dt="2021-02-11T16:39:07.431" v="2101" actId="20577"/>
      <pc:docMkLst>
        <pc:docMk/>
      </pc:docMkLst>
      <pc:sldChg chg="modSp">
        <pc:chgData name="David Polite" userId="S::dapolite@microsoft.com::e09d7110-74e9-4304-8efc-0543c1ae46f0" providerId="AD" clId="Web-{E93C9EFD-36F6-8465-7230-BEC4730FD2A7}" dt="2021-02-11T16:39:07.431" v="2101" actId="20577"/>
        <pc:sldMkLst>
          <pc:docMk/>
          <pc:sldMk cId="0" sldId="256"/>
        </pc:sldMkLst>
        <pc:spChg chg="mod">
          <ac:chgData name="David Polite" userId="S::dapolite@microsoft.com::e09d7110-74e9-4304-8efc-0543c1ae46f0" providerId="AD" clId="Web-{E93C9EFD-36F6-8465-7230-BEC4730FD2A7}" dt="2021-02-11T16:39:07.431" v="2101" actId="20577"/>
          <ac:spMkLst>
            <pc:docMk/>
            <pc:sldMk cId="0" sldId="256"/>
            <ac:spMk id="188" creationId="{00000000-0000-0000-0000-000000000000}"/>
          </ac:spMkLst>
        </pc:spChg>
        <pc:spChg chg="mod">
          <ac:chgData name="David Polite" userId="S::dapolite@microsoft.com::e09d7110-74e9-4304-8efc-0543c1ae46f0" providerId="AD" clId="Web-{E93C9EFD-36F6-8465-7230-BEC4730FD2A7}" dt="2021-02-11T16:38:57.744" v="2099" actId="20577"/>
          <ac:spMkLst>
            <pc:docMk/>
            <pc:sldMk cId="0" sldId="256"/>
            <ac:spMk id="190" creationId="{00000000-0000-0000-0000-000000000000}"/>
          </ac:spMkLst>
        </pc:spChg>
      </pc:sldChg>
      <pc:sldChg chg="del">
        <pc:chgData name="David Polite" userId="S::dapolite@microsoft.com::e09d7110-74e9-4304-8efc-0543c1ae46f0" providerId="AD" clId="Web-{E93C9EFD-36F6-8465-7230-BEC4730FD2A7}" dt="2021-02-11T10:02:22.326" v="0"/>
        <pc:sldMkLst>
          <pc:docMk/>
          <pc:sldMk cId="0" sldId="257"/>
        </pc:sldMkLst>
      </pc:sldChg>
      <pc:sldChg chg="del">
        <pc:chgData name="David Polite" userId="S::dapolite@microsoft.com::e09d7110-74e9-4304-8efc-0543c1ae46f0" providerId="AD" clId="Web-{E93C9EFD-36F6-8465-7230-BEC4730FD2A7}" dt="2021-02-11T10:02:25.436" v="1"/>
        <pc:sldMkLst>
          <pc:docMk/>
          <pc:sldMk cId="0" sldId="258"/>
        </pc:sldMkLst>
      </pc:sldChg>
      <pc:sldChg chg="addSp delSp modSp">
        <pc:chgData name="David Polite" userId="S::dapolite@microsoft.com::e09d7110-74e9-4304-8efc-0543c1ae46f0" providerId="AD" clId="Web-{E93C9EFD-36F6-8465-7230-BEC4730FD2A7}" dt="2021-02-11T10:04:32.252" v="17" actId="1076"/>
        <pc:sldMkLst>
          <pc:docMk/>
          <pc:sldMk cId="0" sldId="259"/>
        </pc:sldMkLst>
        <pc:spChg chg="add del mod">
          <ac:chgData name="David Polite" userId="S::dapolite@microsoft.com::e09d7110-74e9-4304-8efc-0543c1ae46f0" providerId="AD" clId="Web-{E93C9EFD-36F6-8465-7230-BEC4730FD2A7}" dt="2021-02-11T10:04:07.689" v="15"/>
          <ac:spMkLst>
            <pc:docMk/>
            <pc:sldMk cId="0" sldId="259"/>
            <ac:spMk id="4" creationId="{B1F93AC8-6628-4F92-8978-57466F97A4EC}"/>
          </ac:spMkLst>
        </pc:spChg>
        <pc:spChg chg="add del mod">
          <ac:chgData name="David Polite" userId="S::dapolite@microsoft.com::e09d7110-74e9-4304-8efc-0543c1ae46f0" providerId="AD" clId="Web-{E93C9EFD-36F6-8465-7230-BEC4730FD2A7}" dt="2021-02-11T10:04:07.689" v="15"/>
          <ac:spMkLst>
            <pc:docMk/>
            <pc:sldMk cId="0" sldId="259"/>
            <ac:spMk id="222" creationId="{00000000-0000-0000-0000-000000000000}"/>
          </ac:spMkLst>
        </pc:spChg>
        <pc:spChg chg="mod">
          <ac:chgData name="David Polite" userId="S::dapolite@microsoft.com::e09d7110-74e9-4304-8efc-0543c1ae46f0" providerId="AD" clId="Web-{E93C9EFD-36F6-8465-7230-BEC4730FD2A7}" dt="2021-02-11T10:02:53.530" v="3" actId="20577"/>
          <ac:spMkLst>
            <pc:docMk/>
            <pc:sldMk cId="0" sldId="259"/>
            <ac:spMk id="223" creationId="{00000000-0000-0000-0000-000000000000}"/>
          </ac:spMkLst>
        </pc:spChg>
        <pc:spChg chg="mod">
          <ac:chgData name="David Polite" userId="S::dapolite@microsoft.com::e09d7110-74e9-4304-8efc-0543c1ae46f0" providerId="AD" clId="Web-{E93C9EFD-36F6-8465-7230-BEC4730FD2A7}" dt="2021-02-11T10:03:00.734" v="4" actId="20577"/>
          <ac:spMkLst>
            <pc:docMk/>
            <pc:sldMk cId="0" sldId="259"/>
            <ac:spMk id="224" creationId="{00000000-0000-0000-0000-000000000000}"/>
          </ac:spMkLst>
        </pc:spChg>
        <pc:spChg chg="mod">
          <ac:chgData name="David Polite" userId="S::dapolite@microsoft.com::e09d7110-74e9-4304-8efc-0543c1ae46f0" providerId="AD" clId="Web-{E93C9EFD-36F6-8465-7230-BEC4730FD2A7}" dt="2021-02-11T10:03:06.140" v="8" actId="20577"/>
          <ac:spMkLst>
            <pc:docMk/>
            <pc:sldMk cId="0" sldId="259"/>
            <ac:spMk id="225" creationId="{00000000-0000-0000-0000-000000000000}"/>
          </ac:spMkLst>
        </pc:spChg>
        <pc:picChg chg="add mod">
          <ac:chgData name="David Polite" userId="S::dapolite@microsoft.com::e09d7110-74e9-4304-8efc-0543c1ae46f0" providerId="AD" clId="Web-{E93C9EFD-36F6-8465-7230-BEC4730FD2A7}" dt="2021-02-11T10:03:59.189" v="12" actId="1076"/>
          <ac:picMkLst>
            <pc:docMk/>
            <pc:sldMk cId="0" sldId="259"/>
            <ac:picMk id="2" creationId="{91F48ADD-E03E-45DA-8E3C-BF2A9CF10AA2}"/>
          </ac:picMkLst>
        </pc:picChg>
        <pc:picChg chg="add mod">
          <ac:chgData name="David Polite" userId="S::dapolite@microsoft.com::e09d7110-74e9-4304-8efc-0543c1ae46f0" providerId="AD" clId="Web-{E93C9EFD-36F6-8465-7230-BEC4730FD2A7}" dt="2021-02-11T10:04:32.252" v="17" actId="1076"/>
          <ac:picMkLst>
            <pc:docMk/>
            <pc:sldMk cId="0" sldId="259"/>
            <ac:picMk id="13" creationId="{D8F52BB1-B27C-4F1B-8B12-5E73EF11825D}"/>
          </ac:picMkLst>
        </pc:picChg>
        <pc:picChg chg="del">
          <ac:chgData name="David Polite" userId="S::dapolite@microsoft.com::e09d7110-74e9-4304-8efc-0543c1ae46f0" providerId="AD" clId="Web-{E93C9EFD-36F6-8465-7230-BEC4730FD2A7}" dt="2021-02-11T10:03:49.594" v="10"/>
          <ac:picMkLst>
            <pc:docMk/>
            <pc:sldMk cId="0" sldId="259"/>
            <ac:picMk id="226" creationId="{00000000-0000-0000-0000-000000000000}"/>
          </ac:picMkLst>
        </pc:picChg>
        <pc:picChg chg="del">
          <ac:chgData name="David Polite" userId="S::dapolite@microsoft.com::e09d7110-74e9-4304-8efc-0543c1ae46f0" providerId="AD" clId="Web-{E93C9EFD-36F6-8465-7230-BEC4730FD2A7}" dt="2021-02-11T10:04:01.814" v="13"/>
          <ac:picMkLst>
            <pc:docMk/>
            <pc:sldMk cId="0" sldId="259"/>
            <ac:picMk id="227" creationId="{00000000-0000-0000-0000-000000000000}"/>
          </ac:picMkLst>
        </pc:picChg>
      </pc:sldChg>
      <pc:sldChg chg="addSp delSp modSp mod modClrScheme chgLayout modNotes">
        <pc:chgData name="David Polite" userId="S::dapolite@microsoft.com::e09d7110-74e9-4304-8efc-0543c1ae46f0" providerId="AD" clId="Web-{E93C9EFD-36F6-8465-7230-BEC4730FD2A7}" dt="2021-02-11T16:38:21.946" v="2082"/>
        <pc:sldMkLst>
          <pc:docMk/>
          <pc:sldMk cId="0" sldId="261"/>
        </pc:sldMkLst>
        <pc:spChg chg="add del mod">
          <ac:chgData name="David Polite" userId="S::dapolite@microsoft.com::e09d7110-74e9-4304-8efc-0543c1ae46f0" providerId="AD" clId="Web-{E93C9EFD-36F6-8465-7230-BEC4730FD2A7}" dt="2021-02-11T10:28:36.718" v="24"/>
          <ac:spMkLst>
            <pc:docMk/>
            <pc:sldMk cId="0" sldId="261"/>
            <ac:spMk id="3" creationId="{CD8A8EE3-1A00-478B-BCD2-65C08ED321DE}"/>
          </ac:spMkLst>
        </pc:spChg>
        <pc:spChg chg="add del mod">
          <ac:chgData name="David Polite" userId="S::dapolite@microsoft.com::e09d7110-74e9-4304-8efc-0543c1ae46f0" providerId="AD" clId="Web-{E93C9EFD-36F6-8465-7230-BEC4730FD2A7}" dt="2021-02-11T10:38:40.236" v="101"/>
          <ac:spMkLst>
            <pc:docMk/>
            <pc:sldMk cId="0" sldId="261"/>
            <ac:spMk id="117" creationId="{370B4E4B-0295-42CA-A332-2B5EEC23EEA6}"/>
          </ac:spMkLst>
        </pc:spChg>
        <pc:spChg chg="add del mod">
          <ac:chgData name="David Polite" userId="S::dapolite@microsoft.com::e09d7110-74e9-4304-8efc-0543c1ae46f0" providerId="AD" clId="Web-{E93C9EFD-36F6-8465-7230-BEC4730FD2A7}" dt="2021-02-11T10:38:40.236" v="101"/>
          <ac:spMkLst>
            <pc:docMk/>
            <pc:sldMk cId="0" sldId="261"/>
            <ac:spMk id="119" creationId="{2A961D7A-1E41-4120-AF64-463D9B2A7910}"/>
          </ac:spMkLst>
        </pc:spChg>
        <pc:spChg chg="del mod">
          <ac:chgData name="David Polite" userId="S::dapolite@microsoft.com::e09d7110-74e9-4304-8efc-0543c1ae46f0" providerId="AD" clId="Web-{E93C9EFD-36F6-8465-7230-BEC4730FD2A7}" dt="2021-02-11T10:28:09.795" v="23"/>
          <ac:spMkLst>
            <pc:docMk/>
            <pc:sldMk cId="0" sldId="261"/>
            <ac:spMk id="239" creationId="{00000000-0000-0000-0000-000000000000}"/>
          </ac:spMkLst>
        </pc:spChg>
        <pc:spChg chg="mod">
          <ac:chgData name="David Polite" userId="S::dapolite@microsoft.com::e09d7110-74e9-4304-8efc-0543c1ae46f0" providerId="AD" clId="Web-{E93C9EFD-36F6-8465-7230-BEC4730FD2A7}" dt="2021-02-11T10:38:40.408" v="102"/>
          <ac:spMkLst>
            <pc:docMk/>
            <pc:sldMk cId="0" sldId="261"/>
            <ac:spMk id="240" creationId="{00000000-0000-0000-0000-000000000000}"/>
          </ac:spMkLst>
        </pc:spChg>
      </pc:sldChg>
    </pc:docChg>
  </pc:docChgLst>
  <pc:docChgLst>
    <pc:chgData name="David Polite" userId="S::dapolite@microsoft.com::e09d7110-74e9-4304-8efc-0543c1ae46f0" providerId="AD" clId="Web-{340FAC9F-5021-0000-D567-E7EA7D866149}"/>
    <pc:docChg chg="addSld modSld">
      <pc:chgData name="David Polite" userId="S::dapolite@microsoft.com::e09d7110-74e9-4304-8efc-0543c1ae46f0" providerId="AD" clId="Web-{340FAC9F-5021-0000-D567-E7EA7D866149}" dt="2021-02-17T07:06:38.269" v="288"/>
      <pc:docMkLst>
        <pc:docMk/>
      </pc:docMkLst>
      <pc:sldChg chg="modSp modNotes">
        <pc:chgData name="David Polite" userId="S::dapolite@microsoft.com::e09d7110-74e9-4304-8efc-0543c1ae46f0" providerId="AD" clId="Web-{340FAC9F-5021-0000-D567-E7EA7D866149}" dt="2021-02-17T06:59:19.624" v="5"/>
        <pc:sldMkLst>
          <pc:docMk/>
          <pc:sldMk cId="0" sldId="271"/>
        </pc:sldMkLst>
        <pc:picChg chg="mod">
          <ac:chgData name="David Polite" userId="S::dapolite@microsoft.com::e09d7110-74e9-4304-8efc-0543c1ae46f0" providerId="AD" clId="Web-{340FAC9F-5021-0000-D567-E7EA7D866149}" dt="2021-02-17T06:58:30.715" v="2" actId="1076"/>
          <ac:picMkLst>
            <pc:docMk/>
            <pc:sldMk cId="0" sldId="271"/>
            <ac:picMk id="319" creationId="{00000000-0000-0000-0000-000000000000}"/>
          </ac:picMkLst>
        </pc:picChg>
      </pc:sldChg>
      <pc:sldChg chg="addSp delSp modSp new modNotes">
        <pc:chgData name="David Polite" userId="S::dapolite@microsoft.com::e09d7110-74e9-4304-8efc-0543c1ae46f0" providerId="AD" clId="Web-{340FAC9F-5021-0000-D567-E7EA7D866149}" dt="2021-02-17T07:06:38.269" v="288"/>
        <pc:sldMkLst>
          <pc:docMk/>
          <pc:sldMk cId="632780446" sldId="281"/>
        </pc:sldMkLst>
        <pc:spChg chg="del">
          <ac:chgData name="David Polite" userId="S::dapolite@microsoft.com::e09d7110-74e9-4304-8efc-0543c1ae46f0" providerId="AD" clId="Web-{340FAC9F-5021-0000-D567-E7EA7D866149}" dt="2021-02-17T06:59:49.407" v="9"/>
          <ac:spMkLst>
            <pc:docMk/>
            <pc:sldMk cId="632780446" sldId="281"/>
            <ac:spMk id="2" creationId="{1AAF6891-2B4B-4883-BAD8-1B84000E44E9}"/>
          </ac:spMkLst>
        </pc:spChg>
        <pc:spChg chg="del">
          <ac:chgData name="David Polite" userId="S::dapolite@microsoft.com::e09d7110-74e9-4304-8efc-0543c1ae46f0" providerId="AD" clId="Web-{340FAC9F-5021-0000-D567-E7EA7D866149}" dt="2021-02-17T06:59:53.297" v="10"/>
          <ac:spMkLst>
            <pc:docMk/>
            <pc:sldMk cId="632780446" sldId="281"/>
            <ac:spMk id="3" creationId="{618F9B77-369E-4CAD-BC7C-FAC76116A014}"/>
          </ac:spMkLst>
        </pc:spChg>
        <pc:spChg chg="add mod">
          <ac:chgData name="David Polite" userId="S::dapolite@microsoft.com::e09d7110-74e9-4304-8efc-0543c1ae46f0" providerId="AD" clId="Web-{340FAC9F-5021-0000-D567-E7EA7D866149}" dt="2021-02-17T07:01:32.797" v="34" actId="20577"/>
          <ac:spMkLst>
            <pc:docMk/>
            <pc:sldMk cId="632780446" sldId="281"/>
            <ac:spMk id="4" creationId="{A23CA059-34A0-435D-9F8A-C7DC6A34DEA3}"/>
          </ac:spMkLst>
        </pc:spChg>
        <pc:picChg chg="add mod">
          <ac:chgData name="David Polite" userId="S::dapolite@microsoft.com::e09d7110-74e9-4304-8efc-0543c1ae46f0" providerId="AD" clId="Web-{340FAC9F-5021-0000-D567-E7EA7D866149}" dt="2021-02-17T07:02:02.689" v="38" actId="1076"/>
          <ac:picMkLst>
            <pc:docMk/>
            <pc:sldMk cId="632780446" sldId="281"/>
            <ac:picMk id="6" creationId="{E862FF5B-92FE-4AE4-B801-535B4A258DDF}"/>
          </ac:picMkLst>
        </pc:picChg>
        <pc:picChg chg="add mod">
          <ac:chgData name="David Polite" userId="S::dapolite@microsoft.com::e09d7110-74e9-4304-8efc-0543c1ae46f0" providerId="AD" clId="Web-{340FAC9F-5021-0000-D567-E7EA7D866149}" dt="2021-02-17T07:02:30.334" v="43" actId="1076"/>
          <ac:picMkLst>
            <pc:docMk/>
            <pc:sldMk cId="632780446" sldId="281"/>
            <ac:picMk id="8" creationId="{4197EE0A-CE57-4682-A86C-AFC4D7FA7DED}"/>
          </ac:picMkLst>
        </pc:picChg>
      </pc:sldChg>
    </pc:docChg>
  </pc:docChgLst>
  <pc:docChgLst>
    <pc:chgData name="Briana Swift" userId="S::brswift@microsoft.com::54421b65-fbbc-4877-97ec-d3d86ee727be" providerId="AD" clId="Web-{D0B4AE9F-403A-0000-D168-AADA13B93955}"/>
    <pc:docChg chg="modSld">
      <pc:chgData name="Briana Swift" userId="S::brswift@microsoft.com::54421b65-fbbc-4877-97ec-d3d86ee727be" providerId="AD" clId="Web-{D0B4AE9F-403A-0000-D168-AADA13B93955}" dt="2021-02-25T12:18:31.303" v="2" actId="20577"/>
      <pc:docMkLst>
        <pc:docMk/>
      </pc:docMkLst>
      <pc:sldChg chg="modSp">
        <pc:chgData name="Briana Swift" userId="S::brswift@microsoft.com::54421b65-fbbc-4877-97ec-d3d86ee727be" providerId="AD" clId="Web-{D0B4AE9F-403A-0000-D168-AADA13B93955}" dt="2021-02-25T12:18:31.303" v="2" actId="20577"/>
        <pc:sldMkLst>
          <pc:docMk/>
          <pc:sldMk cId="3831035788" sldId="295"/>
        </pc:sldMkLst>
        <pc:spChg chg="mod">
          <ac:chgData name="Briana Swift" userId="S::brswift@microsoft.com::54421b65-fbbc-4877-97ec-d3d86ee727be" providerId="AD" clId="Web-{D0B4AE9F-403A-0000-D168-AADA13B93955}" dt="2021-02-25T12:18:31.303" v="2" actId="20577"/>
          <ac:spMkLst>
            <pc:docMk/>
            <pc:sldMk cId="3831035788" sldId="295"/>
            <ac:spMk id="4" creationId="{2E6294AD-5E81-DC4C-AF5A-8F28F6B911A4}"/>
          </ac:spMkLst>
        </pc:spChg>
      </pc:sldChg>
    </pc:docChg>
  </pc:docChgLst>
  <pc:docChgLst>
    <pc:chgData name="Tiago Pascoal" userId="S::tipascoa@microsoft.com::a2eb2c44-951b-4775-90b0-ed17cdc74929" providerId="AD" clId="Web-{AE7CB39F-D05F-0000-D58B-0FFF4E9DC490}"/>
    <pc:docChg chg="">
      <pc:chgData name="Tiago Pascoal" userId="S::tipascoa@microsoft.com::a2eb2c44-951b-4775-90b0-ed17cdc74929" providerId="AD" clId="Web-{AE7CB39F-D05F-0000-D58B-0FFF4E9DC490}" dt="2021-03-12T08:48:31.628" v="0"/>
      <pc:docMkLst>
        <pc:docMk/>
      </pc:docMkLst>
      <pc:sldChg chg="addCm">
        <pc:chgData name="Tiago Pascoal" userId="S::tipascoa@microsoft.com::a2eb2c44-951b-4775-90b0-ed17cdc74929" providerId="AD" clId="Web-{AE7CB39F-D05F-0000-D58B-0FFF4E9DC490}" dt="2021-03-12T08:48:31.628" v="0"/>
        <pc:sldMkLst>
          <pc:docMk/>
          <pc:sldMk cId="4281494204" sldId="287"/>
        </pc:sldMkLst>
      </pc:sldChg>
    </pc:docChg>
  </pc:docChgLst>
  <pc:docChgLst>
    <pc:chgData name="Davide Benvegnu" userId="S::dabenveg@microsoft.com::98b54e3e-ff4c-42eb-95d2-6c71212f0ac6" providerId="AD" clId="Web-{6DC4B49F-50D9-0000-D1F2-38196DCEB1D8}"/>
    <pc:docChg chg="mod">
      <pc:chgData name="Davide Benvegnu" userId="S::dabenveg@microsoft.com::98b54e3e-ff4c-42eb-95d2-6c71212f0ac6" providerId="AD" clId="Web-{6DC4B49F-50D9-0000-D1F2-38196DCEB1D8}" dt="2021-03-16T08:16:23.310" v="1"/>
      <pc:docMkLst>
        <pc:docMk/>
      </pc:docMkLst>
      <pc:sldChg chg="modCm">
        <pc:chgData name="Davide Benvegnu" userId="S::dabenveg@microsoft.com::98b54e3e-ff4c-42eb-95d2-6c71212f0ac6" providerId="AD" clId="Web-{6DC4B49F-50D9-0000-D1F2-38196DCEB1D8}" dt="2021-03-16T08:16:23.310" v="1"/>
        <pc:sldMkLst>
          <pc:docMk/>
          <pc:sldMk cId="4281494204" sldId="287"/>
        </pc:sldMkLst>
      </pc:sldChg>
    </pc:docChg>
  </pc:docChgLst>
  <pc:docChgLst>
    <pc:chgData name="Hector Alfaro" userId="S::healfaro@microsoft.com::9e69755c-367b-4291-b98c-fb333f61b690" providerId="AD" clId="Web-{1555AAD7-DBEB-4350-8652-2647B9ACDE7F}"/>
    <pc:docChg chg="mod">
      <pc:chgData name="Hector Alfaro" userId="S::healfaro@microsoft.com::9e69755c-367b-4291-b98c-fb333f61b690" providerId="AD" clId="Web-{1555AAD7-DBEB-4350-8652-2647B9ACDE7F}" dt="2021-02-19T13:08:22.461" v="1"/>
      <pc:docMkLst>
        <pc:docMk/>
      </pc:docMkLst>
      <pc:sldChg chg="addCm">
        <pc:chgData name="Hector Alfaro" userId="S::healfaro@microsoft.com::9e69755c-367b-4291-b98c-fb333f61b690" providerId="AD" clId="Web-{1555AAD7-DBEB-4350-8652-2647B9ACDE7F}" dt="2021-02-19T13:08:22.461" v="1"/>
        <pc:sldMkLst>
          <pc:docMk/>
          <pc:sldMk cId="0" sldId="276"/>
        </pc:sldMkLst>
      </pc:sldChg>
    </pc:docChg>
  </pc:docChgLst>
  <pc:docChgLst>
    <pc:chgData name="David Polite" userId="S::dapolite@microsoft.com::e09d7110-74e9-4304-8efc-0543c1ae46f0" providerId="AD" clId="Web-{8A2CAC9F-90D2-0000-D168-A7D89A6EC58F}"/>
    <pc:docChg chg="addSld modSld sldOrd addMainMaster">
      <pc:chgData name="David Polite" userId="S::dapolite@microsoft.com::e09d7110-74e9-4304-8efc-0543c1ae46f0" providerId="AD" clId="Web-{8A2CAC9F-90D2-0000-D168-A7D89A6EC58F}" dt="2021-02-17T15:30:27.861" v="24" actId="14100"/>
      <pc:docMkLst>
        <pc:docMk/>
      </pc:docMkLst>
      <pc:sldChg chg="modSp add ord">
        <pc:chgData name="David Polite" userId="S::dapolite@microsoft.com::e09d7110-74e9-4304-8efc-0543c1ae46f0" providerId="AD" clId="Web-{8A2CAC9F-90D2-0000-D168-A7D89A6EC58F}" dt="2021-02-17T15:30:27.861" v="24" actId="14100"/>
        <pc:sldMkLst>
          <pc:docMk/>
          <pc:sldMk cId="1447567404" sldId="283"/>
        </pc:sldMkLst>
        <pc:spChg chg="mod">
          <ac:chgData name="David Polite" userId="S::dapolite@microsoft.com::e09d7110-74e9-4304-8efc-0543c1ae46f0" providerId="AD" clId="Web-{8A2CAC9F-90D2-0000-D168-A7D89A6EC58F}" dt="2021-02-17T15:30:27.861" v="24" actId="14100"/>
          <ac:spMkLst>
            <pc:docMk/>
            <pc:sldMk cId="1447567404" sldId="283"/>
            <ac:spMk id="2" creationId="{2221B24D-674B-4A44-B28D-C46B043B7DFD}"/>
          </ac:spMkLst>
        </pc:spChg>
        <pc:spChg chg="mod">
          <ac:chgData name="David Polite" userId="S::dapolite@microsoft.com::e09d7110-74e9-4304-8efc-0543c1ae46f0" providerId="AD" clId="Web-{8A2CAC9F-90D2-0000-D168-A7D89A6EC58F}" dt="2021-02-17T15:30:13.782" v="21" actId="20577"/>
          <ac:spMkLst>
            <pc:docMk/>
            <pc:sldMk cId="1447567404" sldId="283"/>
            <ac:spMk id="7" creationId="{DD9E34AA-5F85-6942-97F6-A402E221A01C}"/>
          </ac:spMkLst>
        </pc:spChg>
      </pc:sldChg>
      <pc:sldChg chg="add ord">
        <pc:chgData name="David Polite" userId="S::dapolite@microsoft.com::e09d7110-74e9-4304-8efc-0543c1ae46f0" providerId="AD" clId="Web-{8A2CAC9F-90D2-0000-D168-A7D89A6EC58F}" dt="2021-02-17T15:29:23.390" v="3"/>
        <pc:sldMkLst>
          <pc:docMk/>
          <pc:sldMk cId="243287517" sldId="284"/>
        </pc:sldMkLst>
      </pc:sldChg>
      <pc:sldMasterChg chg="add addSldLayout">
        <pc:chgData name="David Polite" userId="S::dapolite@microsoft.com::e09d7110-74e9-4304-8efc-0543c1ae46f0" providerId="AD" clId="Web-{8A2CAC9F-90D2-0000-D168-A7D89A6EC58F}" dt="2021-02-17T15:29:14.625" v="0"/>
        <pc:sldMasterMkLst>
          <pc:docMk/>
          <pc:sldMasterMk cId="0" sldId="2147483721"/>
        </pc:sldMasterMkLst>
        <pc:sldLayoutChg chg="add">
          <pc:chgData name="David Polite" userId="S::dapolite@microsoft.com::e09d7110-74e9-4304-8efc-0543c1ae46f0" providerId="AD" clId="Web-{8A2CAC9F-90D2-0000-D168-A7D89A6EC58F}" dt="2021-02-17T15:29:14.625" v="0"/>
          <pc:sldLayoutMkLst>
            <pc:docMk/>
            <pc:sldMasterMk cId="0" sldId="2147483721"/>
            <pc:sldLayoutMk cId="0" sldId="2147483702"/>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03"/>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04"/>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05"/>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06"/>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38963481" sldId="2147483707"/>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2325934302" sldId="2147483708"/>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926088774" sldId="2147483709"/>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1137162265" sldId="2147483710"/>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126495379" sldId="2147483711"/>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2414518730" sldId="2147483712"/>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2157342451" sldId="2147483713"/>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735544760" sldId="2147483714"/>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2574638878" sldId="2147483715"/>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265438519" sldId="2147483716"/>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2794344861" sldId="2147483717"/>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1768587651" sldId="2147483718"/>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3329480683" sldId="2147483719"/>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1528904446" sldId="2147483720"/>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2"/>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3"/>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4"/>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5"/>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6"/>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7"/>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8"/>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29"/>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0"/>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1"/>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2"/>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3"/>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4"/>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5"/>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6"/>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7"/>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8"/>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39"/>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0"/>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1"/>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2"/>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3"/>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4"/>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5"/>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6"/>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7"/>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8"/>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49"/>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50"/>
          </pc:sldLayoutMkLst>
        </pc:sldLayoutChg>
        <pc:sldLayoutChg chg="add">
          <pc:chgData name="David Polite" userId="S::dapolite@microsoft.com::e09d7110-74e9-4304-8efc-0543c1ae46f0" providerId="AD" clId="Web-{8A2CAC9F-90D2-0000-D168-A7D89A6EC58F}" dt="2021-02-17T15:29:14.625" v="0"/>
          <pc:sldLayoutMkLst>
            <pc:docMk/>
            <pc:sldMasterMk cId="0" sldId="2147483721"/>
            <pc:sldLayoutMk cId="0" sldId="2147483751"/>
          </pc:sldLayoutMkLst>
        </pc:sldLayoutChg>
      </pc:sldMasterChg>
    </pc:docChg>
  </pc:docChgLst>
  <pc:docChgLst>
    <pc:chgData name="David Polite" userId="S::dapolite@microsoft.com::e09d7110-74e9-4304-8efc-0543c1ae46f0" providerId="AD" clId="Web-{EBFAD041-E6E0-5DD0-580D-0EB8CAFFCF09}"/>
    <pc:docChg chg="addSld delSld modSld sldOrd">
      <pc:chgData name="David Polite" userId="S::dapolite@microsoft.com::e09d7110-74e9-4304-8efc-0543c1ae46f0" providerId="AD" clId="Web-{EBFAD041-E6E0-5DD0-580D-0EB8CAFFCF09}" dt="2021-02-17T10:07:53.008" v="3068" actId="1076"/>
      <pc:docMkLst>
        <pc:docMk/>
      </pc:docMkLst>
      <pc:sldChg chg="del">
        <pc:chgData name="David Polite" userId="S::dapolite@microsoft.com::e09d7110-74e9-4304-8efc-0543c1ae46f0" providerId="AD" clId="Web-{EBFAD041-E6E0-5DD0-580D-0EB8CAFFCF09}" dt="2021-02-17T08:58:52.664" v="1146"/>
        <pc:sldMkLst>
          <pc:docMk/>
          <pc:sldMk cId="0" sldId="260"/>
        </pc:sldMkLst>
      </pc:sldChg>
      <pc:sldChg chg="modSp modCm">
        <pc:chgData name="David Polite" userId="S::dapolite@microsoft.com::e09d7110-74e9-4304-8efc-0543c1ae46f0" providerId="AD" clId="Web-{EBFAD041-E6E0-5DD0-580D-0EB8CAFFCF09}" dt="2021-02-17T10:07:53.008" v="3068" actId="1076"/>
        <pc:sldMkLst>
          <pc:docMk/>
          <pc:sldMk cId="0" sldId="263"/>
        </pc:sldMkLst>
        <pc:picChg chg="mod">
          <ac:chgData name="David Polite" userId="S::dapolite@microsoft.com::e09d7110-74e9-4304-8efc-0543c1ae46f0" providerId="AD" clId="Web-{EBFAD041-E6E0-5DD0-580D-0EB8CAFFCF09}" dt="2021-02-17T10:07:53.008" v="3068" actId="1076"/>
          <ac:picMkLst>
            <pc:docMk/>
            <pc:sldMk cId="0" sldId="263"/>
            <ac:picMk id="9" creationId="{BF6CC1D8-2243-411D-BAE7-92B676CCD1DF}"/>
          </ac:picMkLst>
        </pc:picChg>
      </pc:sldChg>
      <pc:sldChg chg="modNotes">
        <pc:chgData name="David Polite" userId="S::dapolite@microsoft.com::e09d7110-74e9-4304-8efc-0543c1ae46f0" providerId="AD" clId="Web-{EBFAD041-E6E0-5DD0-580D-0EB8CAFFCF09}" dt="2021-02-17T08:27:04.508" v="467"/>
        <pc:sldMkLst>
          <pc:docMk/>
          <pc:sldMk cId="0" sldId="265"/>
        </pc:sldMkLst>
      </pc:sldChg>
      <pc:sldChg chg="addSp delSp modSp del modNotes">
        <pc:chgData name="David Polite" userId="S::dapolite@microsoft.com::e09d7110-74e9-4304-8efc-0543c1ae46f0" providerId="AD" clId="Web-{EBFAD041-E6E0-5DD0-580D-0EB8CAFFCF09}" dt="2021-02-17T08:06:43.337" v="159"/>
        <pc:sldMkLst>
          <pc:docMk/>
          <pc:sldMk cId="0" sldId="266"/>
        </pc:sldMkLst>
        <pc:spChg chg="mod">
          <ac:chgData name="David Polite" userId="S::dapolite@microsoft.com::e09d7110-74e9-4304-8efc-0543c1ae46f0" providerId="AD" clId="Web-{EBFAD041-E6E0-5DD0-580D-0EB8CAFFCF09}" dt="2021-02-17T08:03:06.228" v="127" actId="20577"/>
          <ac:spMkLst>
            <pc:docMk/>
            <pc:sldMk cId="0" sldId="266"/>
            <ac:spMk id="279" creationId="{00000000-0000-0000-0000-000000000000}"/>
          </ac:spMkLst>
        </pc:spChg>
        <pc:picChg chg="mod">
          <ac:chgData name="David Polite" userId="S::dapolite@microsoft.com::e09d7110-74e9-4304-8efc-0543c1ae46f0" providerId="AD" clId="Web-{EBFAD041-E6E0-5DD0-580D-0EB8CAFFCF09}" dt="2021-02-17T08:04:52.599" v="145" actId="1076"/>
          <ac:picMkLst>
            <pc:docMk/>
            <pc:sldMk cId="0" sldId="266"/>
            <ac:picMk id="277" creationId="{00000000-0000-0000-0000-000000000000}"/>
          </ac:picMkLst>
        </pc:picChg>
        <pc:picChg chg="add del mod">
          <ac:chgData name="David Polite" userId="S::dapolite@microsoft.com::e09d7110-74e9-4304-8efc-0543c1ae46f0" providerId="AD" clId="Web-{EBFAD041-E6E0-5DD0-580D-0EB8CAFFCF09}" dt="2021-02-17T08:03:29.260" v="131"/>
          <ac:picMkLst>
            <pc:docMk/>
            <pc:sldMk cId="0" sldId="266"/>
            <ac:picMk id="278" creationId="{00000000-0000-0000-0000-000000000000}"/>
          </ac:picMkLst>
        </pc:picChg>
        <pc:picChg chg="mod">
          <ac:chgData name="David Polite" userId="S::dapolite@microsoft.com::e09d7110-74e9-4304-8efc-0543c1ae46f0" providerId="AD" clId="Web-{EBFAD041-E6E0-5DD0-580D-0EB8CAFFCF09}" dt="2021-02-17T08:04:40.677" v="143" actId="1076"/>
          <ac:picMkLst>
            <pc:docMk/>
            <pc:sldMk cId="0" sldId="266"/>
            <ac:picMk id="281" creationId="{00000000-0000-0000-0000-000000000000}"/>
          </ac:picMkLst>
        </pc:picChg>
        <pc:picChg chg="mod">
          <ac:chgData name="David Polite" userId="S::dapolite@microsoft.com::e09d7110-74e9-4304-8efc-0543c1ae46f0" providerId="AD" clId="Web-{EBFAD041-E6E0-5DD0-580D-0EB8CAFFCF09}" dt="2021-02-17T08:04:46.333" v="144" actId="14100"/>
          <ac:picMkLst>
            <pc:docMk/>
            <pc:sldMk cId="0" sldId="266"/>
            <ac:picMk id="282" creationId="{00000000-0000-0000-0000-000000000000}"/>
          </ac:picMkLst>
        </pc:picChg>
      </pc:sldChg>
      <pc:sldChg chg="add del">
        <pc:chgData name="David Polite" userId="S::dapolite@microsoft.com::e09d7110-74e9-4304-8efc-0543c1ae46f0" providerId="AD" clId="Web-{EBFAD041-E6E0-5DD0-580D-0EB8CAFFCF09}" dt="2021-02-17T07:45:03.952" v="118"/>
        <pc:sldMkLst>
          <pc:docMk/>
          <pc:sldMk cId="0" sldId="267"/>
        </pc:sldMkLst>
      </pc:sldChg>
      <pc:sldChg chg="del">
        <pc:chgData name="David Polite" userId="S::dapolite@microsoft.com::e09d7110-74e9-4304-8efc-0543c1ae46f0" providerId="AD" clId="Web-{EBFAD041-E6E0-5DD0-580D-0EB8CAFFCF09}" dt="2021-02-17T07:45:03.952" v="117"/>
        <pc:sldMkLst>
          <pc:docMk/>
          <pc:sldMk cId="0" sldId="268"/>
        </pc:sldMkLst>
      </pc:sldChg>
      <pc:sldChg chg="addSp modSp modNotes">
        <pc:chgData name="David Polite" userId="S::dapolite@microsoft.com::e09d7110-74e9-4304-8efc-0543c1ae46f0" providerId="AD" clId="Web-{EBFAD041-E6E0-5DD0-580D-0EB8CAFFCF09}" dt="2021-02-17T08:55:42.486" v="1136"/>
        <pc:sldMkLst>
          <pc:docMk/>
          <pc:sldMk cId="0" sldId="269"/>
        </pc:sldMkLst>
        <pc:spChg chg="add mod">
          <ac:chgData name="David Polite" userId="S::dapolite@microsoft.com::e09d7110-74e9-4304-8efc-0543c1ae46f0" providerId="AD" clId="Web-{EBFAD041-E6E0-5DD0-580D-0EB8CAFFCF09}" dt="2021-02-17T08:48:37.661" v="938" actId="1076"/>
          <ac:spMkLst>
            <pc:docMk/>
            <pc:sldMk cId="0" sldId="269"/>
            <ac:spMk id="2" creationId="{BA785D23-756D-4BB6-B8CE-AD1D2A604B6F}"/>
          </ac:spMkLst>
        </pc:spChg>
        <pc:spChg chg="add mod">
          <ac:chgData name="David Polite" userId="S::dapolite@microsoft.com::e09d7110-74e9-4304-8efc-0543c1ae46f0" providerId="AD" clId="Web-{EBFAD041-E6E0-5DD0-580D-0EB8CAFFCF09}" dt="2021-02-17T08:50:18.695" v="948" actId="14100"/>
          <ac:spMkLst>
            <pc:docMk/>
            <pc:sldMk cId="0" sldId="269"/>
            <ac:spMk id="3" creationId="{8D4574ED-622C-4EF2-B207-E48311513BF4}"/>
          </ac:spMkLst>
        </pc:spChg>
        <pc:spChg chg="mod">
          <ac:chgData name="David Polite" userId="S::dapolite@microsoft.com::e09d7110-74e9-4304-8efc-0543c1ae46f0" providerId="AD" clId="Web-{EBFAD041-E6E0-5DD0-580D-0EB8CAFFCF09}" dt="2021-02-17T08:51:13.103" v="954" actId="14100"/>
          <ac:spMkLst>
            <pc:docMk/>
            <pc:sldMk cId="0" sldId="269"/>
            <ac:spMk id="301" creationId="{00000000-0000-0000-0000-000000000000}"/>
          </ac:spMkLst>
        </pc:spChg>
        <pc:spChg chg="mod">
          <ac:chgData name="David Polite" userId="S::dapolite@microsoft.com::e09d7110-74e9-4304-8efc-0543c1ae46f0" providerId="AD" clId="Web-{EBFAD041-E6E0-5DD0-580D-0EB8CAFFCF09}" dt="2021-02-17T08:50:54.603" v="952" actId="1076"/>
          <ac:spMkLst>
            <pc:docMk/>
            <pc:sldMk cId="0" sldId="269"/>
            <ac:spMk id="302" creationId="{00000000-0000-0000-0000-000000000000}"/>
          </ac:spMkLst>
        </pc:spChg>
        <pc:picChg chg="mod">
          <ac:chgData name="David Polite" userId="S::dapolite@microsoft.com::e09d7110-74e9-4304-8efc-0543c1ae46f0" providerId="AD" clId="Web-{EBFAD041-E6E0-5DD0-580D-0EB8CAFFCF09}" dt="2021-02-17T08:51:26.401" v="955" actId="1076"/>
          <ac:picMkLst>
            <pc:docMk/>
            <pc:sldMk cId="0" sldId="269"/>
            <ac:picMk id="303" creationId="{00000000-0000-0000-0000-000000000000}"/>
          </ac:picMkLst>
        </pc:picChg>
        <pc:picChg chg="mod">
          <ac:chgData name="David Polite" userId="S::dapolite@microsoft.com::e09d7110-74e9-4304-8efc-0543c1ae46f0" providerId="AD" clId="Web-{EBFAD041-E6E0-5DD0-580D-0EB8CAFFCF09}" dt="2021-02-17T08:51:35.198" v="956" actId="1076"/>
          <ac:picMkLst>
            <pc:docMk/>
            <pc:sldMk cId="0" sldId="269"/>
            <ac:picMk id="304" creationId="{00000000-0000-0000-0000-000000000000}"/>
          </ac:picMkLst>
        </pc:picChg>
      </pc:sldChg>
      <pc:sldChg chg="addSp delSp modSp modNotes">
        <pc:chgData name="David Polite" userId="S::dapolite@microsoft.com::e09d7110-74e9-4304-8efc-0543c1ae46f0" providerId="AD" clId="Web-{EBFAD041-E6E0-5DD0-580D-0EB8CAFFCF09}" dt="2021-02-17T09:19:30.639" v="1587"/>
        <pc:sldMkLst>
          <pc:docMk/>
          <pc:sldMk cId="0" sldId="270"/>
        </pc:sldMkLst>
        <pc:spChg chg="add mod">
          <ac:chgData name="David Polite" userId="S::dapolite@microsoft.com::e09d7110-74e9-4304-8efc-0543c1ae46f0" providerId="AD" clId="Web-{EBFAD041-E6E0-5DD0-580D-0EB8CAFFCF09}" dt="2021-02-17T09:14:28.708" v="1343" actId="20577"/>
          <ac:spMkLst>
            <pc:docMk/>
            <pc:sldMk cId="0" sldId="270"/>
            <ac:spMk id="3" creationId="{591F2EB1-03CF-474E-9B73-05694BFADC61}"/>
          </ac:spMkLst>
        </pc:spChg>
        <pc:spChg chg="mod">
          <ac:chgData name="David Polite" userId="S::dapolite@microsoft.com::e09d7110-74e9-4304-8efc-0543c1ae46f0" providerId="AD" clId="Web-{EBFAD041-E6E0-5DD0-580D-0EB8CAFFCF09}" dt="2021-02-17T08:56:18.441" v="1143" actId="20577"/>
          <ac:spMkLst>
            <pc:docMk/>
            <pc:sldMk cId="0" sldId="270"/>
            <ac:spMk id="311" creationId="{00000000-0000-0000-0000-000000000000}"/>
          </ac:spMkLst>
        </pc:spChg>
        <pc:spChg chg="del mod">
          <ac:chgData name="David Polite" userId="S::dapolite@microsoft.com::e09d7110-74e9-4304-8efc-0543c1ae46f0" providerId="AD" clId="Web-{EBFAD041-E6E0-5DD0-580D-0EB8CAFFCF09}" dt="2021-02-17T09:08:43.010" v="1233"/>
          <ac:spMkLst>
            <pc:docMk/>
            <pc:sldMk cId="0" sldId="270"/>
            <ac:spMk id="312" creationId="{00000000-0000-0000-0000-000000000000}"/>
          </ac:spMkLst>
        </pc:spChg>
        <pc:picChg chg="add del mod">
          <ac:chgData name="David Polite" userId="S::dapolite@microsoft.com::e09d7110-74e9-4304-8efc-0543c1ae46f0" providerId="AD" clId="Web-{EBFAD041-E6E0-5DD0-580D-0EB8CAFFCF09}" dt="2021-02-17T09:14:17.708" v="1341"/>
          <ac:picMkLst>
            <pc:docMk/>
            <pc:sldMk cId="0" sldId="270"/>
            <ac:picMk id="4" creationId="{B20C4D69-827B-4B3D-AAE0-B6C1A47B3994}"/>
          </ac:picMkLst>
        </pc:picChg>
        <pc:picChg chg="add mod">
          <ac:chgData name="David Polite" userId="S::dapolite@microsoft.com::e09d7110-74e9-4304-8efc-0543c1ae46f0" providerId="AD" clId="Web-{EBFAD041-E6E0-5DD0-580D-0EB8CAFFCF09}" dt="2021-02-17T09:15:39.507" v="1348" actId="14100"/>
          <ac:picMkLst>
            <pc:docMk/>
            <pc:sldMk cId="0" sldId="270"/>
            <ac:picMk id="5" creationId="{BF54960A-D6E6-4434-A665-2AEBA90450A7}"/>
          </ac:picMkLst>
        </pc:picChg>
      </pc:sldChg>
      <pc:sldChg chg="modSp ord">
        <pc:chgData name="David Polite" userId="S::dapolite@microsoft.com::e09d7110-74e9-4304-8efc-0543c1ae46f0" providerId="AD" clId="Web-{EBFAD041-E6E0-5DD0-580D-0EB8CAFFCF09}" dt="2021-02-17T09:06:58.460" v="1225"/>
        <pc:sldMkLst>
          <pc:docMk/>
          <pc:sldMk cId="0" sldId="271"/>
        </pc:sldMkLst>
        <pc:picChg chg="mod">
          <ac:chgData name="David Polite" userId="S::dapolite@microsoft.com::e09d7110-74e9-4304-8efc-0543c1ae46f0" providerId="AD" clId="Web-{EBFAD041-E6E0-5DD0-580D-0EB8CAFFCF09}" dt="2021-02-17T08:08:29.810" v="175" actId="14100"/>
          <ac:picMkLst>
            <pc:docMk/>
            <pc:sldMk cId="0" sldId="271"/>
            <ac:picMk id="319" creationId="{00000000-0000-0000-0000-000000000000}"/>
          </ac:picMkLst>
        </pc:picChg>
      </pc:sldChg>
      <pc:sldChg chg="modNotes">
        <pc:chgData name="David Polite" userId="S::dapolite@microsoft.com::e09d7110-74e9-4304-8efc-0543c1ae46f0" providerId="AD" clId="Web-{EBFAD041-E6E0-5DD0-580D-0EB8CAFFCF09}" dt="2021-02-17T09:21:25.299" v="1628"/>
        <pc:sldMkLst>
          <pc:docMk/>
          <pc:sldMk cId="0" sldId="273"/>
        </pc:sldMkLst>
      </pc:sldChg>
      <pc:sldChg chg="addSp modSp">
        <pc:chgData name="David Polite" userId="S::dapolite@microsoft.com::e09d7110-74e9-4304-8efc-0543c1ae46f0" providerId="AD" clId="Web-{EBFAD041-E6E0-5DD0-580D-0EB8CAFFCF09}" dt="2021-02-17T09:32:03.803" v="1735" actId="20577"/>
        <pc:sldMkLst>
          <pc:docMk/>
          <pc:sldMk cId="0" sldId="274"/>
        </pc:sldMkLst>
        <pc:spChg chg="add mod">
          <ac:chgData name="David Polite" userId="S::dapolite@microsoft.com::e09d7110-74e9-4304-8efc-0543c1ae46f0" providerId="AD" clId="Web-{EBFAD041-E6E0-5DD0-580D-0EB8CAFFCF09}" dt="2021-02-17T09:26:12.542" v="1666" actId="1076"/>
          <ac:spMkLst>
            <pc:docMk/>
            <pc:sldMk cId="0" sldId="274"/>
            <ac:spMk id="2" creationId="{D582B027-AC4C-4D1C-9842-197A905CE774}"/>
          </ac:spMkLst>
        </pc:spChg>
        <pc:spChg chg="add mod">
          <ac:chgData name="David Polite" userId="S::dapolite@microsoft.com::e09d7110-74e9-4304-8efc-0543c1ae46f0" providerId="AD" clId="Web-{EBFAD041-E6E0-5DD0-580D-0EB8CAFFCF09}" dt="2021-02-17T09:31:51.349" v="1728" actId="1076"/>
          <ac:spMkLst>
            <pc:docMk/>
            <pc:sldMk cId="0" sldId="274"/>
            <ac:spMk id="3" creationId="{AE4A9101-C8F1-4503-B533-10516A9B4602}"/>
          </ac:spMkLst>
        </pc:spChg>
        <pc:spChg chg="add mod">
          <ac:chgData name="David Polite" userId="S::dapolite@microsoft.com::e09d7110-74e9-4304-8efc-0543c1ae46f0" providerId="AD" clId="Web-{EBFAD041-E6E0-5DD0-580D-0EB8CAFFCF09}" dt="2021-02-17T09:26:27.886" v="1668" actId="20577"/>
          <ac:spMkLst>
            <pc:docMk/>
            <pc:sldMk cId="0" sldId="274"/>
            <ac:spMk id="4" creationId="{40D367E7-A9B2-48A7-A290-6A7B0156E151}"/>
          </ac:spMkLst>
        </pc:spChg>
        <pc:spChg chg="add mod">
          <ac:chgData name="David Polite" userId="S::dapolite@microsoft.com::e09d7110-74e9-4304-8efc-0543c1ae46f0" providerId="AD" clId="Web-{EBFAD041-E6E0-5DD0-580D-0EB8CAFFCF09}" dt="2021-02-17T09:31:51.380" v="1729" actId="1076"/>
          <ac:spMkLst>
            <pc:docMk/>
            <pc:sldMk cId="0" sldId="274"/>
            <ac:spMk id="5" creationId="{FE51F82C-CBBD-489F-9308-A998B0B7B29C}"/>
          </ac:spMkLst>
        </pc:spChg>
        <pc:spChg chg="add mod">
          <ac:chgData name="David Polite" userId="S::dapolite@microsoft.com::e09d7110-74e9-4304-8efc-0543c1ae46f0" providerId="AD" clId="Web-{EBFAD041-E6E0-5DD0-580D-0EB8CAFFCF09}" dt="2021-02-17T09:31:51.412" v="1730" actId="1076"/>
          <ac:spMkLst>
            <pc:docMk/>
            <pc:sldMk cId="0" sldId="274"/>
            <ac:spMk id="6" creationId="{75E6E743-AC61-4A6B-B1B1-7CC75B34E012}"/>
          </ac:spMkLst>
        </pc:spChg>
        <pc:spChg chg="add mod">
          <ac:chgData name="David Polite" userId="S::dapolite@microsoft.com::e09d7110-74e9-4304-8efc-0543c1ae46f0" providerId="AD" clId="Web-{EBFAD041-E6E0-5DD0-580D-0EB8CAFFCF09}" dt="2021-02-17T09:31:51.443" v="1731" actId="1076"/>
          <ac:spMkLst>
            <pc:docMk/>
            <pc:sldMk cId="0" sldId="274"/>
            <ac:spMk id="7" creationId="{8EEC2851-0457-4866-827D-33F16C0E559A}"/>
          </ac:spMkLst>
        </pc:spChg>
        <pc:spChg chg="add mod">
          <ac:chgData name="David Polite" userId="S::dapolite@microsoft.com::e09d7110-74e9-4304-8efc-0543c1ae46f0" providerId="AD" clId="Web-{EBFAD041-E6E0-5DD0-580D-0EB8CAFFCF09}" dt="2021-02-17T09:31:51.474" v="1732" actId="1076"/>
          <ac:spMkLst>
            <pc:docMk/>
            <pc:sldMk cId="0" sldId="274"/>
            <ac:spMk id="8" creationId="{24E9E7A0-EA65-4039-BF92-D1DC25EF1719}"/>
          </ac:spMkLst>
        </pc:spChg>
        <pc:spChg chg="add mod">
          <ac:chgData name="David Polite" userId="S::dapolite@microsoft.com::e09d7110-74e9-4304-8efc-0543c1ae46f0" providerId="AD" clId="Web-{EBFAD041-E6E0-5DD0-580D-0EB8CAFFCF09}" dt="2021-02-17T09:31:51.505" v="1733" actId="1076"/>
          <ac:spMkLst>
            <pc:docMk/>
            <pc:sldMk cId="0" sldId="274"/>
            <ac:spMk id="9" creationId="{CAA93159-5C2B-4654-8B49-39AD71BE0103}"/>
          </ac:spMkLst>
        </pc:spChg>
        <pc:spChg chg="mod">
          <ac:chgData name="David Polite" userId="S::dapolite@microsoft.com::e09d7110-74e9-4304-8efc-0543c1ae46f0" providerId="AD" clId="Web-{EBFAD041-E6E0-5DD0-580D-0EB8CAFFCF09}" dt="2021-02-17T09:32:03.803" v="1735" actId="20577"/>
          <ac:spMkLst>
            <pc:docMk/>
            <pc:sldMk cId="0" sldId="274"/>
            <ac:spMk id="338" creationId="{00000000-0000-0000-0000-000000000000}"/>
          </ac:spMkLst>
        </pc:spChg>
        <pc:spChg chg="mod">
          <ac:chgData name="David Polite" userId="S::dapolite@microsoft.com::e09d7110-74e9-4304-8efc-0543c1ae46f0" providerId="AD" clId="Web-{EBFAD041-E6E0-5DD0-580D-0EB8CAFFCF09}" dt="2021-02-17T09:31:51.271" v="1725" actId="1076"/>
          <ac:spMkLst>
            <pc:docMk/>
            <pc:sldMk cId="0" sldId="274"/>
            <ac:spMk id="339" creationId="{00000000-0000-0000-0000-000000000000}"/>
          </ac:spMkLst>
        </pc:spChg>
        <pc:spChg chg="mod">
          <ac:chgData name="David Polite" userId="S::dapolite@microsoft.com::e09d7110-74e9-4304-8efc-0543c1ae46f0" providerId="AD" clId="Web-{EBFAD041-E6E0-5DD0-580D-0EB8CAFFCF09}" dt="2021-02-17T09:31:51.287" v="1726" actId="1076"/>
          <ac:spMkLst>
            <pc:docMk/>
            <pc:sldMk cId="0" sldId="274"/>
            <ac:spMk id="340" creationId="{00000000-0000-0000-0000-000000000000}"/>
          </ac:spMkLst>
        </pc:spChg>
        <pc:spChg chg="mod">
          <ac:chgData name="David Polite" userId="S::dapolite@microsoft.com::e09d7110-74e9-4304-8efc-0543c1ae46f0" providerId="AD" clId="Web-{EBFAD041-E6E0-5DD0-580D-0EB8CAFFCF09}" dt="2021-02-17T09:31:51.318" v="1727" actId="1076"/>
          <ac:spMkLst>
            <pc:docMk/>
            <pc:sldMk cId="0" sldId="274"/>
            <ac:spMk id="343" creationId="{00000000-0000-0000-0000-000000000000}"/>
          </ac:spMkLst>
        </pc:spChg>
        <pc:picChg chg="mod">
          <ac:chgData name="David Polite" userId="S::dapolite@microsoft.com::e09d7110-74e9-4304-8efc-0543c1ae46f0" providerId="AD" clId="Web-{EBFAD041-E6E0-5DD0-580D-0EB8CAFFCF09}" dt="2021-02-17T09:22:54.302" v="1636" actId="1076"/>
          <ac:picMkLst>
            <pc:docMk/>
            <pc:sldMk cId="0" sldId="274"/>
            <ac:picMk id="341" creationId="{00000000-0000-0000-0000-000000000000}"/>
          </ac:picMkLst>
        </pc:picChg>
        <pc:picChg chg="mod">
          <ac:chgData name="David Polite" userId="S::dapolite@microsoft.com::e09d7110-74e9-4304-8efc-0543c1ae46f0" providerId="AD" clId="Web-{EBFAD041-E6E0-5DD0-580D-0EB8CAFFCF09}" dt="2021-02-17T09:26:01.745" v="1665" actId="1076"/>
          <ac:picMkLst>
            <pc:docMk/>
            <pc:sldMk cId="0" sldId="274"/>
            <ac:picMk id="342" creationId="{00000000-0000-0000-0000-000000000000}"/>
          </ac:picMkLst>
        </pc:picChg>
      </pc:sldChg>
      <pc:sldChg chg="addSp delSp modSp modNotes">
        <pc:chgData name="David Polite" userId="S::dapolite@microsoft.com::e09d7110-74e9-4304-8efc-0543c1ae46f0" providerId="AD" clId="Web-{EBFAD041-E6E0-5DD0-580D-0EB8CAFFCF09}" dt="2021-02-17T09:55:44.064" v="2548" actId="1076"/>
        <pc:sldMkLst>
          <pc:docMk/>
          <pc:sldMk cId="0" sldId="275"/>
        </pc:sldMkLst>
        <pc:spChg chg="add mod">
          <ac:chgData name="David Polite" userId="S::dapolite@microsoft.com::e09d7110-74e9-4304-8efc-0543c1ae46f0" providerId="AD" clId="Web-{EBFAD041-E6E0-5DD0-580D-0EB8CAFFCF09}" dt="2021-02-17T09:55:44.033" v="2546" actId="1076"/>
          <ac:spMkLst>
            <pc:docMk/>
            <pc:sldMk cId="0" sldId="275"/>
            <ac:spMk id="3" creationId="{41E08743-5CF2-488D-82A5-A40F55F740FE}"/>
          </ac:spMkLst>
        </pc:spChg>
        <pc:spChg chg="add del mod">
          <ac:chgData name="David Polite" userId="S::dapolite@microsoft.com::e09d7110-74e9-4304-8efc-0543c1ae46f0" providerId="AD" clId="Web-{EBFAD041-E6E0-5DD0-580D-0EB8CAFFCF09}" dt="2021-02-17T09:33:29.946" v="1742"/>
          <ac:spMkLst>
            <pc:docMk/>
            <pc:sldMk cId="0" sldId="275"/>
            <ac:spMk id="5" creationId="{015E461A-BD70-45E5-89E5-71EF7890C78E}"/>
          </ac:spMkLst>
        </pc:spChg>
        <pc:spChg chg="add mod">
          <ac:chgData name="David Polite" userId="S::dapolite@microsoft.com::e09d7110-74e9-4304-8efc-0543c1ae46f0" providerId="AD" clId="Web-{EBFAD041-E6E0-5DD0-580D-0EB8CAFFCF09}" dt="2021-02-17T09:55:44.064" v="2548" actId="1076"/>
          <ac:spMkLst>
            <pc:docMk/>
            <pc:sldMk cId="0" sldId="275"/>
            <ac:spMk id="8" creationId="{D08B7BAB-9BCA-40B0-88AA-F8BC44CBD95F}"/>
          </ac:spMkLst>
        </pc:spChg>
        <pc:spChg chg="add mod">
          <ac:chgData name="David Polite" userId="S::dapolite@microsoft.com::e09d7110-74e9-4304-8efc-0543c1ae46f0" providerId="AD" clId="Web-{EBFAD041-E6E0-5DD0-580D-0EB8CAFFCF09}" dt="2021-02-17T09:55:31.704" v="2545" actId="1076"/>
          <ac:spMkLst>
            <pc:docMk/>
            <pc:sldMk cId="0" sldId="275"/>
            <ac:spMk id="9" creationId="{8F58DA55-C152-4F43-A2FC-D5CFAE7AF7B0}"/>
          </ac:spMkLst>
        </pc:spChg>
        <pc:spChg chg="add mod ord">
          <ac:chgData name="David Polite" userId="S::dapolite@microsoft.com::e09d7110-74e9-4304-8efc-0543c1ae46f0" providerId="AD" clId="Web-{EBFAD041-E6E0-5DD0-580D-0EB8CAFFCF09}" dt="2021-02-17T09:55:31.642" v="2542" actId="1076"/>
          <ac:spMkLst>
            <pc:docMk/>
            <pc:sldMk cId="0" sldId="275"/>
            <ac:spMk id="10" creationId="{B05B9882-F7AF-45B1-8E3A-F046AC9C7143}"/>
          </ac:spMkLst>
        </pc:spChg>
        <pc:spChg chg="del">
          <ac:chgData name="David Polite" userId="S::dapolite@microsoft.com::e09d7110-74e9-4304-8efc-0543c1ae46f0" providerId="AD" clId="Web-{EBFAD041-E6E0-5DD0-580D-0EB8CAFFCF09}" dt="2021-02-17T09:33:23.914" v="1740"/>
          <ac:spMkLst>
            <pc:docMk/>
            <pc:sldMk cId="0" sldId="275"/>
            <ac:spMk id="348" creationId="{00000000-0000-0000-0000-000000000000}"/>
          </ac:spMkLst>
        </pc:spChg>
        <pc:spChg chg="del">
          <ac:chgData name="David Polite" userId="S::dapolite@microsoft.com::e09d7110-74e9-4304-8efc-0543c1ae46f0" providerId="AD" clId="Web-{EBFAD041-E6E0-5DD0-580D-0EB8CAFFCF09}" dt="2021-02-17T09:33:14.633" v="1738"/>
          <ac:spMkLst>
            <pc:docMk/>
            <pc:sldMk cId="0" sldId="275"/>
            <ac:spMk id="349" creationId="{00000000-0000-0000-0000-000000000000}"/>
          </ac:spMkLst>
        </pc:spChg>
        <pc:spChg chg="mod">
          <ac:chgData name="David Polite" userId="S::dapolite@microsoft.com::e09d7110-74e9-4304-8efc-0543c1ae46f0" providerId="AD" clId="Web-{EBFAD041-E6E0-5DD0-580D-0EB8CAFFCF09}" dt="2021-02-17T09:32:25.991" v="1737" actId="20577"/>
          <ac:spMkLst>
            <pc:docMk/>
            <pc:sldMk cId="0" sldId="275"/>
            <ac:spMk id="352" creationId="{00000000-0000-0000-0000-000000000000}"/>
          </ac:spMkLst>
        </pc:spChg>
        <pc:spChg chg="mod">
          <ac:chgData name="David Polite" userId="S::dapolite@microsoft.com::e09d7110-74e9-4304-8efc-0543c1ae46f0" providerId="AD" clId="Web-{EBFAD041-E6E0-5DD0-580D-0EB8CAFFCF09}" dt="2021-02-17T09:55:31.673" v="2543" actId="1076"/>
          <ac:spMkLst>
            <pc:docMk/>
            <pc:sldMk cId="0" sldId="275"/>
            <ac:spMk id="353" creationId="{00000000-0000-0000-0000-000000000000}"/>
          </ac:spMkLst>
        </pc:spChg>
        <pc:picChg chg="add mod">
          <ac:chgData name="David Polite" userId="S::dapolite@microsoft.com::e09d7110-74e9-4304-8efc-0543c1ae46f0" providerId="AD" clId="Web-{EBFAD041-E6E0-5DD0-580D-0EB8CAFFCF09}" dt="2021-02-17T09:55:44.048" v="2547" actId="1076"/>
          <ac:picMkLst>
            <pc:docMk/>
            <pc:sldMk cId="0" sldId="275"/>
            <ac:picMk id="6" creationId="{4B54F532-AA84-44CC-8D57-951BEE6E8724}"/>
          </ac:picMkLst>
        </pc:picChg>
        <pc:picChg chg="add mod">
          <ac:chgData name="David Polite" userId="S::dapolite@microsoft.com::e09d7110-74e9-4304-8efc-0543c1ae46f0" providerId="AD" clId="Web-{EBFAD041-E6E0-5DD0-580D-0EB8CAFFCF09}" dt="2021-02-17T09:55:31.689" v="2544" actId="1076"/>
          <ac:picMkLst>
            <pc:docMk/>
            <pc:sldMk cId="0" sldId="275"/>
            <ac:picMk id="7" creationId="{81B92285-2D06-4430-AA86-6396AB0FC54F}"/>
          </ac:picMkLst>
        </pc:picChg>
        <pc:picChg chg="del">
          <ac:chgData name="David Polite" userId="S::dapolite@microsoft.com::e09d7110-74e9-4304-8efc-0543c1ae46f0" providerId="AD" clId="Web-{EBFAD041-E6E0-5DD0-580D-0EB8CAFFCF09}" dt="2021-02-17T09:33:18.742" v="1739"/>
          <ac:picMkLst>
            <pc:docMk/>
            <pc:sldMk cId="0" sldId="275"/>
            <ac:picMk id="350" creationId="{00000000-0000-0000-0000-000000000000}"/>
          </ac:picMkLst>
        </pc:picChg>
        <pc:picChg chg="del">
          <ac:chgData name="David Polite" userId="S::dapolite@microsoft.com::e09d7110-74e9-4304-8efc-0543c1ae46f0" providerId="AD" clId="Web-{EBFAD041-E6E0-5DD0-580D-0EB8CAFFCF09}" dt="2021-02-17T09:33:26.727" v="1741"/>
          <ac:picMkLst>
            <pc:docMk/>
            <pc:sldMk cId="0" sldId="275"/>
            <ac:picMk id="351" creationId="{00000000-0000-0000-0000-000000000000}"/>
          </ac:picMkLst>
        </pc:picChg>
      </pc:sldChg>
      <pc:sldChg chg="addSp delSp modSp modNotes">
        <pc:chgData name="David Polite" userId="S::dapolite@microsoft.com::e09d7110-74e9-4304-8efc-0543c1ae46f0" providerId="AD" clId="Web-{EBFAD041-E6E0-5DD0-580D-0EB8CAFFCF09}" dt="2021-02-17T10:07:23.929" v="3066"/>
        <pc:sldMkLst>
          <pc:docMk/>
          <pc:sldMk cId="0" sldId="276"/>
        </pc:sldMkLst>
        <pc:spChg chg="add del mod">
          <ac:chgData name="David Polite" userId="S::dapolite@microsoft.com::e09d7110-74e9-4304-8efc-0543c1ae46f0" providerId="AD" clId="Web-{EBFAD041-E6E0-5DD0-580D-0EB8CAFFCF09}" dt="2021-02-17T10:00:25.869" v="2667"/>
          <ac:spMkLst>
            <pc:docMk/>
            <pc:sldMk cId="0" sldId="276"/>
            <ac:spMk id="3" creationId="{D354B12F-8771-460B-8D15-E9832C2DEEB3}"/>
          </ac:spMkLst>
        </pc:spChg>
        <pc:spChg chg="add mod">
          <ac:chgData name="David Polite" userId="S::dapolite@microsoft.com::e09d7110-74e9-4304-8efc-0543c1ae46f0" providerId="AD" clId="Web-{EBFAD041-E6E0-5DD0-580D-0EB8CAFFCF09}" dt="2021-02-17T10:03:37" v="2832" actId="20577"/>
          <ac:spMkLst>
            <pc:docMk/>
            <pc:sldMk cId="0" sldId="276"/>
            <ac:spMk id="4" creationId="{3A890F03-6758-46FB-BEA5-C0B9B8AE048E}"/>
          </ac:spMkLst>
        </pc:spChg>
        <pc:spChg chg="del">
          <ac:chgData name="David Polite" userId="S::dapolite@microsoft.com::e09d7110-74e9-4304-8efc-0543c1ae46f0" providerId="AD" clId="Web-{EBFAD041-E6E0-5DD0-580D-0EB8CAFFCF09}" dt="2021-02-17T09:59:13.695" v="2652"/>
          <ac:spMkLst>
            <pc:docMk/>
            <pc:sldMk cId="0" sldId="276"/>
            <ac:spMk id="358" creationId="{00000000-0000-0000-0000-000000000000}"/>
          </ac:spMkLst>
        </pc:spChg>
        <pc:spChg chg="del mod">
          <ac:chgData name="David Polite" userId="S::dapolite@microsoft.com::e09d7110-74e9-4304-8efc-0543c1ae46f0" providerId="AD" clId="Web-{EBFAD041-E6E0-5DD0-580D-0EB8CAFFCF09}" dt="2021-02-17T09:59:07.445" v="2651"/>
          <ac:spMkLst>
            <pc:docMk/>
            <pc:sldMk cId="0" sldId="276"/>
            <ac:spMk id="359" creationId="{00000000-0000-0000-0000-000000000000}"/>
          </ac:spMkLst>
        </pc:spChg>
        <pc:spChg chg="del mod">
          <ac:chgData name="David Polite" userId="S::dapolite@microsoft.com::e09d7110-74e9-4304-8efc-0543c1ae46f0" providerId="AD" clId="Web-{EBFAD041-E6E0-5DD0-580D-0EB8CAFFCF09}" dt="2021-02-17T09:59:54.494" v="2657"/>
          <ac:spMkLst>
            <pc:docMk/>
            <pc:sldMk cId="0" sldId="276"/>
            <ac:spMk id="363" creationId="{00000000-0000-0000-0000-000000000000}"/>
          </ac:spMkLst>
        </pc:spChg>
        <pc:picChg chg="mod">
          <ac:chgData name="David Polite" userId="S::dapolite@microsoft.com::e09d7110-74e9-4304-8efc-0543c1ae46f0" providerId="AD" clId="Web-{EBFAD041-E6E0-5DD0-580D-0EB8CAFFCF09}" dt="2021-02-17T10:00:20.385" v="2666" actId="1076"/>
          <ac:picMkLst>
            <pc:docMk/>
            <pc:sldMk cId="0" sldId="276"/>
            <ac:picMk id="360" creationId="{00000000-0000-0000-0000-000000000000}"/>
          </ac:picMkLst>
        </pc:picChg>
        <pc:picChg chg="mod">
          <ac:chgData name="David Polite" userId="S::dapolite@microsoft.com::e09d7110-74e9-4304-8efc-0543c1ae46f0" providerId="AD" clId="Web-{EBFAD041-E6E0-5DD0-580D-0EB8CAFFCF09}" dt="2021-02-17T10:00:13.057" v="2663" actId="1076"/>
          <ac:picMkLst>
            <pc:docMk/>
            <pc:sldMk cId="0" sldId="276"/>
            <ac:picMk id="361" creationId="{00000000-0000-0000-0000-000000000000}"/>
          </ac:picMkLst>
        </pc:picChg>
      </pc:sldChg>
      <pc:sldChg chg="modNotes">
        <pc:chgData name="David Polite" userId="S::dapolite@microsoft.com::e09d7110-74e9-4304-8efc-0543c1ae46f0" providerId="AD" clId="Web-{EBFAD041-E6E0-5DD0-580D-0EB8CAFFCF09}" dt="2021-02-17T09:02:13.373" v="1210"/>
        <pc:sldMkLst>
          <pc:docMk/>
          <pc:sldMk cId="2446602273" sldId="280"/>
        </pc:sldMkLst>
      </pc:sldChg>
      <pc:sldChg chg="addSp modSp ord modNotes">
        <pc:chgData name="David Polite" userId="S::dapolite@microsoft.com::e09d7110-74e9-4304-8efc-0543c1ae46f0" providerId="AD" clId="Web-{EBFAD041-E6E0-5DD0-580D-0EB8CAFFCF09}" dt="2021-02-17T09:03:49.782" v="1224"/>
        <pc:sldMkLst>
          <pc:docMk/>
          <pc:sldMk cId="632780446" sldId="281"/>
        </pc:sldMkLst>
        <pc:spChg chg="mod">
          <ac:chgData name="David Polite" userId="S::dapolite@microsoft.com::e09d7110-74e9-4304-8efc-0543c1ae46f0" providerId="AD" clId="Web-{EBFAD041-E6E0-5DD0-580D-0EB8CAFFCF09}" dt="2021-02-17T07:30:23.627" v="109" actId="1076"/>
          <ac:spMkLst>
            <pc:docMk/>
            <pc:sldMk cId="632780446" sldId="281"/>
            <ac:spMk id="4" creationId="{A23CA059-34A0-435D-9F8A-C7DC6A34DEA3}"/>
          </ac:spMkLst>
        </pc:spChg>
        <pc:spChg chg="add mod">
          <ac:chgData name="David Polite" userId="S::dapolite@microsoft.com::e09d7110-74e9-4304-8efc-0543c1ae46f0" providerId="AD" clId="Web-{EBFAD041-E6E0-5DD0-580D-0EB8CAFFCF09}" dt="2021-02-17T07:30:23.611" v="107" actId="1076"/>
          <ac:spMkLst>
            <pc:docMk/>
            <pc:sldMk cId="632780446" sldId="281"/>
            <ac:spMk id="9" creationId="{680BA28F-3B7B-48CC-8CE2-6B4C7F039161}"/>
          </ac:spMkLst>
        </pc:spChg>
        <pc:spChg chg="add mod">
          <ac:chgData name="David Polite" userId="S::dapolite@microsoft.com::e09d7110-74e9-4304-8efc-0543c1ae46f0" providerId="AD" clId="Web-{EBFAD041-E6E0-5DD0-580D-0EB8CAFFCF09}" dt="2021-02-17T07:30:23.611" v="108" actId="1076"/>
          <ac:spMkLst>
            <pc:docMk/>
            <pc:sldMk cId="632780446" sldId="281"/>
            <ac:spMk id="10" creationId="{AA740BD0-CD79-41F3-BA2C-47B6566FF02D}"/>
          </ac:spMkLst>
        </pc:spChg>
        <pc:picChg chg="add mod">
          <ac:chgData name="David Polite" userId="S::dapolite@microsoft.com::e09d7110-74e9-4304-8efc-0543c1ae46f0" providerId="AD" clId="Web-{EBFAD041-E6E0-5DD0-580D-0EB8CAFFCF09}" dt="2021-02-17T07:30:23.596" v="105" actId="1076"/>
          <ac:picMkLst>
            <pc:docMk/>
            <pc:sldMk cId="632780446" sldId="281"/>
            <ac:picMk id="2" creationId="{C0BB08A2-8C77-4F2E-B672-52D961EF8ADA}"/>
          </ac:picMkLst>
        </pc:picChg>
        <pc:picChg chg="add mod">
          <ac:chgData name="David Polite" userId="S::dapolite@microsoft.com::e09d7110-74e9-4304-8efc-0543c1ae46f0" providerId="AD" clId="Web-{EBFAD041-E6E0-5DD0-580D-0EB8CAFFCF09}" dt="2021-02-17T07:30:23.611" v="106" actId="1076"/>
          <ac:picMkLst>
            <pc:docMk/>
            <pc:sldMk cId="632780446" sldId="281"/>
            <ac:picMk id="3" creationId="{4A7585EC-4EBA-41B4-A2E4-0017AF68217E}"/>
          </ac:picMkLst>
        </pc:picChg>
        <pc:picChg chg="mod">
          <ac:chgData name="David Polite" userId="S::dapolite@microsoft.com::e09d7110-74e9-4304-8efc-0543c1ae46f0" providerId="AD" clId="Web-{EBFAD041-E6E0-5DD0-580D-0EB8CAFFCF09}" dt="2021-02-17T07:30:23.549" v="103" actId="1076"/>
          <ac:picMkLst>
            <pc:docMk/>
            <pc:sldMk cId="632780446" sldId="281"/>
            <ac:picMk id="6" creationId="{E862FF5B-92FE-4AE4-B801-535B4A258DDF}"/>
          </ac:picMkLst>
        </pc:picChg>
        <pc:picChg chg="mod">
          <ac:chgData name="David Polite" userId="S::dapolite@microsoft.com::e09d7110-74e9-4304-8efc-0543c1ae46f0" providerId="AD" clId="Web-{EBFAD041-E6E0-5DD0-580D-0EB8CAFFCF09}" dt="2021-02-17T07:30:23.565" v="104" actId="1076"/>
          <ac:picMkLst>
            <pc:docMk/>
            <pc:sldMk cId="632780446" sldId="281"/>
            <ac:picMk id="8" creationId="{4197EE0A-CE57-4682-A86C-AFC4D7FA7DED}"/>
          </ac:picMkLst>
        </pc:picChg>
      </pc:sldChg>
      <pc:sldChg chg="addSp delSp modSp new modNotes">
        <pc:chgData name="David Polite" userId="S::dapolite@microsoft.com::e09d7110-74e9-4304-8efc-0543c1ae46f0" providerId="AD" clId="Web-{EBFAD041-E6E0-5DD0-580D-0EB8CAFFCF09}" dt="2021-02-17T08:17:20.552" v="337"/>
        <pc:sldMkLst>
          <pc:docMk/>
          <pc:sldMk cId="1143982201" sldId="282"/>
        </pc:sldMkLst>
        <pc:spChg chg="del">
          <ac:chgData name="David Polite" userId="S::dapolite@microsoft.com::e09d7110-74e9-4304-8efc-0543c1ae46f0" providerId="AD" clId="Web-{EBFAD041-E6E0-5DD0-580D-0EB8CAFFCF09}" dt="2021-02-17T08:06:14.602" v="150"/>
          <ac:spMkLst>
            <pc:docMk/>
            <pc:sldMk cId="1143982201" sldId="282"/>
            <ac:spMk id="2" creationId="{154E4680-C0DE-4FCB-9002-13F57DCA1B80}"/>
          </ac:spMkLst>
        </pc:spChg>
        <pc:spChg chg="add mod">
          <ac:chgData name="David Polite" userId="S::dapolite@microsoft.com::e09d7110-74e9-4304-8efc-0543c1ae46f0" providerId="AD" clId="Web-{EBFAD041-E6E0-5DD0-580D-0EB8CAFFCF09}" dt="2021-02-17T08:06:16.117" v="152"/>
          <ac:spMkLst>
            <pc:docMk/>
            <pc:sldMk cId="1143982201" sldId="282"/>
            <ac:spMk id="6" creationId="{E1DE1FAA-E94A-4B4F-9795-06796AD14F53}"/>
          </ac:spMkLst>
        </pc:spChg>
        <pc:picChg chg="add mod">
          <ac:chgData name="David Polite" userId="S::dapolite@microsoft.com::e09d7110-74e9-4304-8efc-0543c1ae46f0" providerId="AD" clId="Web-{EBFAD041-E6E0-5DD0-580D-0EB8CAFFCF09}" dt="2021-02-17T08:16:35.238" v="323" actId="1076"/>
          <ac:picMkLst>
            <pc:docMk/>
            <pc:sldMk cId="1143982201" sldId="282"/>
            <ac:picMk id="4" creationId="{58EA450B-051E-4EC3-8526-500A7844C485}"/>
          </ac:picMkLst>
        </pc:picChg>
        <pc:picChg chg="add mod">
          <ac:chgData name="David Polite" userId="S::dapolite@microsoft.com::e09d7110-74e9-4304-8efc-0543c1ae46f0" providerId="AD" clId="Web-{EBFAD041-E6E0-5DD0-580D-0EB8CAFFCF09}" dt="2021-02-17T08:16:47.129" v="324" actId="1076"/>
          <ac:picMkLst>
            <pc:docMk/>
            <pc:sldMk cId="1143982201" sldId="282"/>
            <ac:picMk id="8" creationId="{D335E81F-A4F9-4583-9D13-FAE56B51BDC1}"/>
          </ac:picMkLst>
        </pc:picChg>
        <pc:picChg chg="add mod">
          <ac:chgData name="David Polite" userId="S::dapolite@microsoft.com::e09d7110-74e9-4304-8efc-0543c1ae46f0" providerId="AD" clId="Web-{EBFAD041-E6E0-5DD0-580D-0EB8CAFFCF09}" dt="2021-02-17T08:07:18.775" v="163" actId="1076"/>
          <ac:picMkLst>
            <pc:docMk/>
            <pc:sldMk cId="1143982201" sldId="282"/>
            <ac:picMk id="10" creationId="{3BF7AC83-ABCC-440F-8385-77D60DEF6707}"/>
          </ac:picMkLst>
        </pc:picChg>
      </pc:sldChg>
    </pc:docChg>
  </pc:docChgLst>
  <pc:docChgLst>
    <pc:chgData name="David Polite" userId="S::dapolite@microsoft.com::e09d7110-74e9-4304-8efc-0543c1ae46f0" providerId="AD" clId="Web-{9518B59F-F026-0000-D567-E929077FAD0F}"/>
    <pc:docChg chg="modSld">
      <pc:chgData name="David Polite" userId="S::dapolite@microsoft.com::e09d7110-74e9-4304-8efc-0543c1ae46f0" providerId="AD" clId="Web-{9518B59F-F026-0000-D567-E929077FAD0F}" dt="2021-03-17T08:47:34" v="58"/>
      <pc:docMkLst>
        <pc:docMk/>
      </pc:docMkLst>
      <pc:sldChg chg="modSp modCm">
        <pc:chgData name="David Polite" userId="S::dapolite@microsoft.com::e09d7110-74e9-4304-8efc-0543c1ae46f0" providerId="AD" clId="Web-{9518B59F-F026-0000-D567-E929077FAD0F}" dt="2021-03-17T08:47:34" v="58"/>
        <pc:sldMkLst>
          <pc:docMk/>
          <pc:sldMk cId="3374900064" sldId="291"/>
        </pc:sldMkLst>
        <pc:graphicFrameChg chg="mod modGraphic">
          <ac:chgData name="David Polite" userId="S::dapolite@microsoft.com::e09d7110-74e9-4304-8efc-0543c1ae46f0" providerId="AD" clId="Web-{9518B59F-F026-0000-D567-E929077FAD0F}" dt="2021-03-17T08:46:47.295" v="56"/>
          <ac:graphicFrameMkLst>
            <pc:docMk/>
            <pc:sldMk cId="3374900064" sldId="291"/>
            <ac:graphicFrameMk id="3" creationId="{88C509B4-DA14-4DA0-A9D8-75B51629037C}"/>
          </ac:graphicFrameMkLst>
        </pc:graphicFrameChg>
      </pc:sldChg>
    </pc:docChg>
  </pc:docChgLst>
  <pc:docChgLst>
    <pc:chgData name="Briana Swift" userId="S::brswift@microsoft.com::54421b65-fbbc-4877-97ec-d3d86ee727be" providerId="AD" clId="Web-{C382AB9F-00E2-0000-D168-A6C55BEE6E45}"/>
    <pc:docChg chg="">
      <pc:chgData name="Briana Swift" userId="S::brswift@microsoft.com::54421b65-fbbc-4877-97ec-d3d86ee727be" providerId="AD" clId="Web-{C382AB9F-00E2-0000-D168-A6C55BEE6E45}" dt="2021-02-15T14:26:25.792" v="1"/>
      <pc:docMkLst>
        <pc:docMk/>
      </pc:docMkLst>
      <pc:sldChg chg="addCm modCm">
        <pc:chgData name="Briana Swift" userId="S::brswift@microsoft.com::54421b65-fbbc-4877-97ec-d3d86ee727be" providerId="AD" clId="Web-{C382AB9F-00E2-0000-D168-A6C55BEE6E45}" dt="2021-02-15T14:26:25.792" v="1"/>
        <pc:sldMkLst>
          <pc:docMk/>
          <pc:sldMk cId="0" sldId="263"/>
        </pc:sldMkLst>
      </pc:sldChg>
    </pc:docChg>
  </pc:docChgLst>
  <pc:docChgLst>
    <pc:chgData name="David Polite" userId="S::dapolite@microsoft.com::e09d7110-74e9-4304-8efc-0543c1ae46f0" providerId="AD" clId="Web-{EE83B59F-40F6-0000-D1F2-3D28DD7D0192}"/>
    <pc:docChg chg="">
      <pc:chgData name="David Polite" userId="S::dapolite@microsoft.com::e09d7110-74e9-4304-8efc-0543c1ae46f0" providerId="AD" clId="Web-{EE83B59F-40F6-0000-D1F2-3D28DD7D0192}" dt="2021-03-18T16:02:04.933" v="4"/>
      <pc:docMkLst>
        <pc:docMk/>
      </pc:docMkLst>
      <pc:sldChg chg="delCm">
        <pc:chgData name="David Polite" userId="S::dapolite@microsoft.com::e09d7110-74e9-4304-8efc-0543c1ae46f0" providerId="AD" clId="Web-{EE83B59F-40F6-0000-D1F2-3D28DD7D0192}" dt="2021-03-18T16:01:56.745" v="1"/>
        <pc:sldMkLst>
          <pc:docMk/>
          <pc:sldMk cId="101640706" sldId="286"/>
        </pc:sldMkLst>
      </pc:sldChg>
      <pc:sldChg chg="delCm">
        <pc:chgData name="David Polite" userId="S::dapolite@microsoft.com::e09d7110-74e9-4304-8efc-0543c1ae46f0" providerId="AD" clId="Web-{EE83B59F-40F6-0000-D1F2-3D28DD7D0192}" dt="2021-03-18T16:01:44.854" v="0"/>
        <pc:sldMkLst>
          <pc:docMk/>
          <pc:sldMk cId="4281494204" sldId="287"/>
        </pc:sldMkLst>
      </pc:sldChg>
      <pc:sldChg chg="delCm">
        <pc:chgData name="David Polite" userId="S::dapolite@microsoft.com::e09d7110-74e9-4304-8efc-0543c1ae46f0" providerId="AD" clId="Web-{EE83B59F-40F6-0000-D1F2-3D28DD7D0192}" dt="2021-03-18T16:02:04.933" v="4"/>
        <pc:sldMkLst>
          <pc:docMk/>
          <pc:sldMk cId="3374900064" sldId="291"/>
        </pc:sldMkLst>
      </pc:sldChg>
    </pc:docChg>
  </pc:docChgLst>
  <pc:docChgLst>
    <pc:chgData name="David Polite" userId="S::dapolite@microsoft.com::e09d7110-74e9-4304-8efc-0543c1ae46f0" providerId="AD" clId="Web-{291BC09F-60F0-0000-D565-A94F7415E811}"/>
    <pc:docChg chg="modSld">
      <pc:chgData name="David Polite" userId="S::dapolite@microsoft.com::e09d7110-74e9-4304-8efc-0543c1ae46f0" providerId="AD" clId="Web-{291BC09F-60F0-0000-D565-A94F7415E811}" dt="2021-04-20T13:44:17.595" v="16" actId="14100"/>
      <pc:docMkLst>
        <pc:docMk/>
      </pc:docMkLst>
      <pc:sldChg chg="modSp">
        <pc:chgData name="David Polite" userId="S::dapolite@microsoft.com::e09d7110-74e9-4304-8efc-0543c1ae46f0" providerId="AD" clId="Web-{291BC09F-60F0-0000-D565-A94F7415E811}" dt="2021-04-20T13:44:17.595" v="16" actId="14100"/>
        <pc:sldMkLst>
          <pc:docMk/>
          <pc:sldMk cId="1895194114" sldId="378"/>
        </pc:sldMkLst>
        <pc:spChg chg="mod">
          <ac:chgData name="David Polite" userId="S::dapolite@microsoft.com::e09d7110-74e9-4304-8efc-0543c1ae46f0" providerId="AD" clId="Web-{291BC09F-60F0-0000-D565-A94F7415E811}" dt="2021-04-20T13:44:17.595" v="16" actId="14100"/>
          <ac:spMkLst>
            <pc:docMk/>
            <pc:sldMk cId="1895194114" sldId="378"/>
            <ac:spMk id="2" creationId="{2221B24D-674B-4A44-B28D-C46B043B7DFD}"/>
          </ac:spMkLst>
        </pc:spChg>
        <pc:spChg chg="mod">
          <ac:chgData name="David Polite" userId="S::dapolite@microsoft.com::e09d7110-74e9-4304-8efc-0543c1ae46f0" providerId="AD" clId="Web-{291BC09F-60F0-0000-D565-A94F7415E811}" dt="2021-04-20T13:44:07.751" v="15" actId="20577"/>
          <ac:spMkLst>
            <pc:docMk/>
            <pc:sldMk cId="1895194114" sldId="378"/>
            <ac:spMk id="3" creationId="{3B461588-F23F-794D-A7CB-9D470E913D6E}"/>
          </ac:spMkLst>
        </pc:spChg>
      </pc:sldChg>
    </pc:docChg>
  </pc:docChgLst>
  <pc:docChgLst>
    <pc:chgData name="David Polite" userId="S::dapolite@microsoft.com::e09d7110-74e9-4304-8efc-0543c1ae46f0" providerId="AD" clId="Web-{D578AB9F-5023-0000-D168-AE7D8E7006DC}"/>
    <pc:docChg chg="modSld">
      <pc:chgData name="David Polite" userId="S::dapolite@microsoft.com::e09d7110-74e9-4304-8efc-0543c1ae46f0" providerId="AD" clId="Web-{D578AB9F-5023-0000-D168-AE7D8E7006DC}" dt="2021-02-15T11:28:34.781" v="172"/>
      <pc:docMkLst>
        <pc:docMk/>
      </pc:docMkLst>
      <pc:sldChg chg="modNotes">
        <pc:chgData name="David Polite" userId="S::dapolite@microsoft.com::e09d7110-74e9-4304-8efc-0543c1ae46f0" providerId="AD" clId="Web-{D578AB9F-5023-0000-D168-AE7D8E7006DC}" dt="2021-02-15T11:28:34.781" v="172"/>
        <pc:sldMkLst>
          <pc:docMk/>
          <pc:sldMk cId="0" sldId="261"/>
        </pc:sldMkLst>
      </pc:sldChg>
    </pc:docChg>
  </pc:docChgLst>
  <pc:docChgLst>
    <pc:chgData name="David Polite" userId="S::dapolite@microsoft.com::e09d7110-74e9-4304-8efc-0543c1ae46f0" providerId="AD" clId="Web-{C2A26773-BCC2-7D54-FFE7-CD97637519F9}"/>
    <pc:docChg chg="modSld">
      <pc:chgData name="David Polite" userId="S::dapolite@microsoft.com::e09d7110-74e9-4304-8efc-0543c1ae46f0" providerId="AD" clId="Web-{C2A26773-BCC2-7D54-FFE7-CD97637519F9}" dt="2021-02-15T10:42:25.487" v="375"/>
      <pc:docMkLst>
        <pc:docMk/>
      </pc:docMkLst>
      <pc:sldChg chg="modNotes">
        <pc:chgData name="David Polite" userId="S::dapolite@microsoft.com::e09d7110-74e9-4304-8efc-0543c1ae46f0" providerId="AD" clId="Web-{C2A26773-BCC2-7D54-FFE7-CD97637519F9}" dt="2021-02-15T10:42:25.487" v="375"/>
        <pc:sldMkLst>
          <pc:docMk/>
          <pc:sldMk cId="0"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github.com/changes/2020-02-14-deprecating-password-aut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github.com/en/free-pro-team@latest/developers/apps/scopes-for-oauth-apps#available-scop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cs.github.com/en/free-pro-team@latest/developers/apps/authenticating-with-github-apps" TargetMode="External"/><Relationship Id="rId4" Type="http://schemas.openxmlformats.org/officeDocument/2006/relationships/hyperlink" Target="https://docs.github.com/en/rest/guides/basics-of-authenticatio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res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github.com/graphq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github/rest-api-description/blob/main/descriptions/api.github.com/api.github.com.js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62aGtOmXqp4"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insomnia.rest/download"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ithub.com/en/rest/guides/best-practices-for-integrators" TargetMode="External"/><Relationship Id="rId7" Type="http://schemas.openxmlformats.org/officeDocument/2006/relationships/hyperlink" Target="https://docs.github.com/en/graphql/overview/resource-limitation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hub.com/octokit?q=plugin" TargetMode="External"/><Relationship Id="rId5" Type="http://schemas.openxmlformats.org/officeDocument/2006/relationships/hyperlink" Target="https://docs.github.com/en/rest/guides/traversing-with-pagination" TargetMode="External"/><Relationship Id="rId4" Type="http://schemas.openxmlformats.org/officeDocument/2006/relationships/hyperlink" Target="https://docs.github.com/en/rest/guides/best-practices-for-integrators#dealing-with-rate-limi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17672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105de7c7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105de7c7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can take questions as we go</a:t>
            </a:r>
            <a:endParaRPr/>
          </a:p>
          <a:p>
            <a:pPr marL="457200" lvl="0" indent="-298450" algn="l" rtl="0">
              <a:spcBef>
                <a:spcPts val="0"/>
              </a:spcBef>
              <a:spcAft>
                <a:spcPts val="0"/>
              </a:spcAft>
              <a:buSzPts val="1100"/>
              <a:buChar char="-"/>
            </a:pPr>
            <a:r>
              <a:rPr lang="en"/>
              <a:t>We are going to cover the topics on the slide</a:t>
            </a:r>
          </a:p>
          <a:p>
            <a:pPr>
              <a:buChar char="-"/>
            </a:pPr>
            <a:endParaRPr lang="en"/>
          </a:p>
          <a:p>
            <a:pPr marL="158750" indent="0">
              <a:buNone/>
            </a:pPr>
            <a:r>
              <a:rPr lang="en" b="1"/>
              <a:t>Details to be considered: </a:t>
            </a:r>
          </a:p>
          <a:p>
            <a:pPr marL="158750" indent="0">
              <a:buNone/>
            </a:pPr>
            <a:endParaRPr lang="en"/>
          </a:p>
          <a:p>
            <a:pPr marL="158750" indent="0">
              <a:buNone/>
            </a:pPr>
            <a:r>
              <a:rPr lang="en"/>
              <a:t>- What is the difference between the GitHub RestAPI and the GraphQL API?</a:t>
            </a:r>
          </a:p>
          <a:p>
            <a:pPr marL="158750" indent="0">
              <a:buNone/>
            </a:pPr>
            <a:r>
              <a:rPr lang="en"/>
              <a:t>- When it is better to leverage a GitHub Apps over GitHub Actions and visce versa.</a:t>
            </a:r>
          </a:p>
          <a:p>
            <a:pPr marL="158750" indent="0">
              <a:buNone/>
            </a:pPr>
            <a:r>
              <a:rPr lang="en"/>
              <a:t>- Learn what can be automated with each of the two technologies.</a:t>
            </a:r>
          </a:p>
          <a:p>
            <a:pPr marL="158750" indent="0">
              <a:buNone/>
            </a:pPr>
            <a:endParaRPr lang="e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05de7c7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05de7c7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are 4 primary ways to authenticate an API.  </a:t>
            </a:r>
            <a:endParaRPr lang="en-US"/>
          </a:p>
          <a:p>
            <a:pPr marL="0" indent="0">
              <a:buNone/>
            </a:pPr>
            <a:endParaRPr lang="en"/>
          </a:p>
          <a:p>
            <a:pPr marL="0" indent="0">
              <a:buNone/>
            </a:pPr>
            <a:r>
              <a:rPr lang="en"/>
              <a:t>1. </a:t>
            </a:r>
            <a:r>
              <a:rPr lang="en" b="1"/>
              <a:t>Personal Access Tokens</a:t>
            </a:r>
            <a:br>
              <a:rPr lang="en" b="1"/>
            </a:br>
            <a:r>
              <a:rPr lang="en"/>
              <a:t>2. </a:t>
            </a:r>
            <a:r>
              <a:rPr lang="en" b="1"/>
              <a:t>OAuth application access</a:t>
            </a:r>
            <a:endParaRPr lang="en"/>
          </a:p>
          <a:p>
            <a:pPr marL="0" indent="0">
              <a:buNone/>
            </a:pPr>
            <a:r>
              <a:rPr lang="en"/>
              <a:t>3. </a:t>
            </a:r>
            <a:r>
              <a:rPr lang="en" b="1"/>
              <a:t>GitHub Application Authentication</a:t>
            </a:r>
            <a:endParaRPr lang="en"/>
          </a:p>
          <a:p>
            <a:pPr marL="0" indent="0">
              <a:buNone/>
            </a:pPr>
            <a:r>
              <a:rPr lang="en"/>
              <a:t>4. </a:t>
            </a:r>
            <a:r>
              <a:rPr lang="en" b="1"/>
              <a:t>Installation Authentication</a:t>
            </a:r>
          </a:p>
          <a:p>
            <a:pPr marL="0" indent="0">
              <a:buNone/>
            </a:pPr>
            <a:endParaRPr lang="en" b="1"/>
          </a:p>
          <a:p>
            <a:pPr marL="0" indent="0">
              <a:buNone/>
            </a:pPr>
            <a:r>
              <a:rPr lang="en" b="1"/>
              <a:t>Important:</a:t>
            </a:r>
            <a:r>
              <a:rPr lang="en"/>
              <a:t> </a:t>
            </a:r>
            <a:endParaRPr lang="en-US"/>
          </a:p>
          <a:p>
            <a:pPr marL="0" indent="0">
              <a:buNone/>
            </a:pPr>
            <a:endParaRPr lang="en"/>
          </a:p>
          <a:p>
            <a:pPr marL="0" indent="0">
              <a:buNone/>
            </a:pPr>
            <a:r>
              <a:rPr lang="en" b="1"/>
              <a:t>Deprecation Notice:</a:t>
            </a:r>
            <a:r>
              <a:rPr lang="en"/>
              <a:t> GitHub has discontinued password authentication to the API effective November 2020. You must now authenticate to the GitHub API with an API token, such as an OAuth access token, GitHub App installation access token, or personal access token, depending on what you need to do with the token. For more information, including scheduled brownouts, see </a:t>
            </a:r>
            <a:endParaRPr lang="en-US"/>
          </a:p>
          <a:p>
            <a:pPr marL="0" indent="0">
              <a:buNone/>
            </a:pPr>
            <a:endParaRPr lang="en"/>
          </a:p>
          <a:p>
            <a:pPr marL="0" indent="0">
              <a:buNone/>
            </a:pPr>
            <a:r>
              <a:rPr lang="en">
                <a:hlinkClick r:id="rId3"/>
              </a:rPr>
              <a:t>https://developer.github.com/changes/2020-02-14-deprecating-password-auth</a:t>
            </a:r>
            <a:endParaRPr lang="en"/>
          </a:p>
          <a:p>
            <a:pPr marL="0" indent="0">
              <a:buNone/>
            </a:pPr>
            <a:endParaRPr lang="en" b="1"/>
          </a:p>
          <a:p>
            <a:pPr marL="0" indent="0">
              <a:buNone/>
            </a:pPr>
            <a:r>
              <a:rPr lang="en"/>
              <a:t>In the next slide, we'll focus on when to each of these methods is implemented and their features.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05de7c7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05de7c7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Let's look at the features and uses of each method along with a few examples.</a:t>
            </a:r>
          </a:p>
          <a:p>
            <a:pPr marL="0" indent="0">
              <a:buNone/>
            </a:pPr>
            <a:endParaRPr lang="en"/>
          </a:p>
          <a:p>
            <a:pPr marL="0" indent="0">
              <a:buNone/>
            </a:pPr>
            <a:r>
              <a:rPr lang="en" b="1"/>
              <a:t>PATS (Personal Access Tokens)</a:t>
            </a:r>
            <a:endParaRPr b="1"/>
          </a:p>
          <a:p>
            <a:pPr>
              <a:buChar char="-"/>
            </a:pPr>
            <a:endParaRPr lang="en"/>
          </a:p>
          <a:p>
            <a:pPr>
              <a:buChar char="-"/>
            </a:pPr>
            <a:r>
              <a:rPr lang="en"/>
              <a:t>Used to make simple API requests. Generally not used on an organizational level. If organizations require single sign on, then that must be authorized on a per PAT basis</a:t>
            </a:r>
          </a:p>
          <a:p>
            <a:pPr>
              <a:buChar char="-"/>
            </a:pPr>
            <a:r>
              <a:rPr lang="en"/>
              <a:t>These should not be used for company automations, plan for what happens when you leave the company or change responsibilities</a:t>
            </a:r>
          </a:p>
          <a:p>
            <a:pPr marL="457200" lvl="0" indent="-298450" algn="l">
              <a:spcBef>
                <a:spcPts val="0"/>
              </a:spcBef>
              <a:spcAft>
                <a:spcPts val="0"/>
              </a:spcAft>
              <a:buSzPts val="1100"/>
              <a:buChar char="-"/>
            </a:pPr>
            <a:r>
              <a:rPr lang="en"/>
              <a:t>One token for everything is an anti-pattern. Each token should have a specific use and a descriptive name</a:t>
            </a:r>
            <a:endParaRPr/>
          </a:p>
          <a:p>
            <a:pPr>
              <a:buChar char="-"/>
            </a:pPr>
            <a:r>
              <a:rPr lang="en"/>
              <a:t>For security reasons, a token should ideally only have the authorization to do what it needs. </a:t>
            </a:r>
          </a:p>
          <a:p>
            <a:pPr>
              <a:buChar char="-"/>
            </a:pPr>
            <a:r>
              <a:rPr lang="en"/>
              <a:t>Scopes specification can be found on docs.github.com at </a:t>
            </a:r>
            <a:r>
              <a:rPr lang="en" u="sng">
                <a:solidFill>
                  <a:schemeClr val="hlink"/>
                </a:solidFill>
                <a:hlinkClick r:id="rId3"/>
              </a:rPr>
              <a:t>https://docs.github.com/en/free-pro-team@latest/developers/apps/scopes-for-oauth-apps#available-scopes</a:t>
            </a:r>
            <a:r>
              <a:rPr lang="en"/>
              <a:t> (</a:t>
            </a:r>
            <a:r>
              <a:rPr lang="en" b="1"/>
              <a:t>Note to presenter: </a:t>
            </a:r>
            <a:r>
              <a:rPr lang="en"/>
              <a:t>Point out the available scopes)</a:t>
            </a:r>
          </a:p>
          <a:p>
            <a:pPr marL="158750" indent="0">
              <a:buNone/>
            </a:pPr>
            <a:endParaRPr lang="en"/>
          </a:p>
          <a:p>
            <a:pPr marL="158750" indent="0">
              <a:buNone/>
            </a:pPr>
            <a:r>
              <a:rPr lang="en" b="1"/>
              <a:t>*******************</a:t>
            </a:r>
            <a:endParaRPr lang="en-US"/>
          </a:p>
          <a:p>
            <a:pPr marL="158750" indent="0">
              <a:buNone/>
            </a:pPr>
            <a:r>
              <a:rPr lang="en" b="1"/>
              <a:t>Note to presenter: </a:t>
            </a:r>
            <a:r>
              <a:rPr lang="en"/>
              <a:t>Demo github.com/settings/token - Providing a note, selecting scopes and generating the token.</a:t>
            </a:r>
            <a:endParaRPr lang="en-US"/>
          </a:p>
          <a:p>
            <a:pPr marL="158750" indent="0">
              <a:buNone/>
            </a:pPr>
            <a:r>
              <a:rPr lang="en"/>
              <a:t>*******************</a:t>
            </a:r>
          </a:p>
          <a:p>
            <a:pPr marL="158750" indent="0">
              <a:buNone/>
            </a:pPr>
            <a:endParaRPr lang="en"/>
          </a:p>
          <a:p>
            <a:pPr marL="158750" indent="0">
              <a:buNone/>
            </a:pPr>
            <a:r>
              <a:rPr lang="en" b="1"/>
              <a:t>OAuth application access</a:t>
            </a:r>
          </a:p>
          <a:p>
            <a:pPr marL="158750" indent="0">
              <a:buNone/>
            </a:pPr>
            <a:endParaRPr lang="en"/>
          </a:p>
          <a:p>
            <a:pPr marL="158750" indent="0">
              <a:buNone/>
            </a:pPr>
            <a:r>
              <a:rPr lang="en"/>
              <a:t>Similar to a PAT in that it has scopes for access.  But, the token is not displayed in GitHub settings.</a:t>
            </a:r>
          </a:p>
          <a:p>
            <a:pPr marL="158750" indent="0">
              <a:buNone/>
            </a:pPr>
            <a:endParaRPr lang="en"/>
          </a:p>
          <a:p>
            <a:pPr marL="158750" indent="0">
              <a:buNone/>
            </a:pPr>
            <a:r>
              <a:rPr lang="en"/>
              <a:t>Demonstrate the following:</a:t>
            </a:r>
          </a:p>
          <a:p>
            <a:pPr marL="158750" indent="0">
              <a:buNone/>
            </a:pPr>
            <a:endParaRPr lang="en"/>
          </a:p>
          <a:p>
            <a:pPr marL="330200" indent="-171450"/>
            <a:r>
              <a:rPr lang="en"/>
              <a:t>Obligatory entries to register a new OAuth application</a:t>
            </a:r>
          </a:p>
          <a:p>
            <a:pPr marL="330200" indent="-171450"/>
            <a:r>
              <a:rPr lang="en"/>
              <a:t>The client ID</a:t>
            </a:r>
          </a:p>
          <a:p>
            <a:pPr marL="330200" indent="-171450"/>
            <a:r>
              <a:rPr lang="en"/>
              <a:t>The client secret – The secret is displayed in the browser only once</a:t>
            </a:r>
          </a:p>
          <a:p>
            <a:pPr marL="330200" indent="-171450"/>
            <a:r>
              <a:rPr lang="en"/>
              <a:t>Listed applications that have permissions through the OAuth app</a:t>
            </a:r>
          </a:p>
          <a:p>
            <a:pPr marL="330200" indent="-171450"/>
            <a:r>
              <a:rPr lang="en"/>
              <a:t>The user can revoke access of the application that uses OAuth</a:t>
            </a:r>
          </a:p>
          <a:p>
            <a:pPr marL="158750" indent="0">
              <a:buNone/>
            </a:pPr>
            <a:endParaRPr lang="en"/>
          </a:p>
          <a:p>
            <a:pPr marL="158750" indent="0">
              <a:buNone/>
            </a:pPr>
            <a:r>
              <a:rPr lang="en"/>
              <a:t>Point the audience to this documentation for details: </a:t>
            </a:r>
            <a:r>
              <a:rPr lang="en">
                <a:hlinkClick r:id="rId4"/>
              </a:rPr>
              <a:t>https://docs.github.com/en/rest/guides/basics-of-authentication</a:t>
            </a:r>
            <a:br>
              <a:rPr lang="en"/>
            </a:br>
            <a:endParaRPr lang="en"/>
          </a:p>
          <a:p>
            <a:pPr marL="0" indent="0">
              <a:buNone/>
            </a:pPr>
            <a:endParaRPr lang="en"/>
          </a:p>
          <a:p>
            <a:pPr marL="0" lvl="0" indent="0" algn="l">
              <a:spcBef>
                <a:spcPts val="0"/>
              </a:spcBef>
              <a:spcAft>
                <a:spcPts val="0"/>
              </a:spcAft>
              <a:buNone/>
            </a:pPr>
            <a:r>
              <a:rPr lang="en" b="1"/>
              <a:t>GitHub Application Authentication</a:t>
            </a:r>
            <a:endParaRPr b="1"/>
          </a:p>
          <a:p>
            <a:pPr marL="0" indent="0">
              <a:buNone/>
            </a:pPr>
            <a:endParaRPr lang="en" b="1"/>
          </a:p>
          <a:p>
            <a:pPr marL="0" indent="0">
              <a:buNone/>
            </a:pPr>
            <a:r>
              <a:rPr lang="en"/>
              <a:t>Authenticating as a GitHub App allows you to retrieve high-level management information about your GitHub App and request access tokens to install the app.</a:t>
            </a:r>
          </a:p>
          <a:p>
            <a:pPr marL="0" indent="0">
              <a:buNone/>
            </a:pPr>
            <a:endParaRPr lang="en" b="1"/>
          </a:p>
          <a:p>
            <a:pPr marL="0" indent="0">
              <a:buNone/>
            </a:pPr>
            <a:r>
              <a:rPr lang="en" b="1"/>
              <a:t>The process</a:t>
            </a:r>
          </a:p>
          <a:p>
            <a:pPr marL="0" indent="0">
              <a:buNone/>
            </a:pPr>
            <a:endParaRPr lang="en" b="1"/>
          </a:p>
          <a:p>
            <a:pPr>
              <a:buChar char="-"/>
            </a:pPr>
            <a:r>
              <a:rPr lang="en"/>
              <a:t>Provides you with an OAuth Client ID and secret</a:t>
            </a:r>
          </a:p>
          <a:p>
            <a:pPr>
              <a:buChar char="-"/>
            </a:pPr>
            <a:r>
              <a:rPr lang="en"/>
              <a:t>Offers the developer a more granular method of defining access (as opposed to the broader scope found with personal access tokens.</a:t>
            </a:r>
          </a:p>
          <a:p>
            <a:pPr>
              <a:buChar char="-"/>
            </a:pPr>
            <a:r>
              <a:rPr lang="en"/>
              <a:t>Has an expiration period of 10 minutes which includes:</a:t>
            </a:r>
            <a:endParaRPr/>
          </a:p>
          <a:p>
            <a:pPr lvl="1">
              <a:buChar char="-"/>
            </a:pPr>
            <a:r>
              <a:rPr lang="en"/>
              <a:t>Generating a JSON web token using a PEM file and an app ID.  An algorithm takes the PEM file and app ID to return the token.</a:t>
            </a:r>
          </a:p>
          <a:p>
            <a:pPr lvl="1">
              <a:buChar char="-"/>
            </a:pPr>
            <a:r>
              <a:rPr lang="en"/>
              <a:t>Creating an access token (which resembles a personal access token) to get an installation ID</a:t>
            </a:r>
            <a:endParaRPr/>
          </a:p>
          <a:p>
            <a:pPr lvl="1">
              <a:buChar char="-"/>
            </a:pPr>
            <a:r>
              <a:rPr lang="en"/>
              <a:t>Making authenticated API requests using the ID.</a:t>
            </a:r>
            <a:endParaRPr/>
          </a:p>
          <a:p>
            <a:pPr marL="457200" lvl="0" indent="-298450" algn="l" rtl="0">
              <a:spcBef>
                <a:spcPts val="0"/>
              </a:spcBef>
              <a:spcAft>
                <a:spcPts val="0"/>
              </a:spcAft>
              <a:buSzPts val="1100"/>
              <a:buChar char="-"/>
            </a:pPr>
            <a:r>
              <a:rPr lang="en"/>
              <a:t>Scope changes can be made, but then each installation will ask the user for new permissions</a:t>
            </a:r>
          </a:p>
          <a:p>
            <a:pPr>
              <a:buChar char="-"/>
            </a:pPr>
            <a:r>
              <a:rPr lang="en"/>
              <a:t>Details provided in the documentation: </a:t>
            </a:r>
            <a:r>
              <a:rPr lang="en" u="sng">
                <a:hlinkClick r:id="rId5"/>
              </a:rPr>
              <a:t>https://docs.github.com/en/free-pro-team@latest/developers/apps/authenticating-with-github-apps</a:t>
            </a:r>
          </a:p>
          <a:p>
            <a:pPr>
              <a:buChar char="-"/>
            </a:pPr>
            <a:endParaRPr lang="en" b="1" u="sng"/>
          </a:p>
          <a:p>
            <a:pPr marL="158750" indent="0">
              <a:buNone/>
            </a:pPr>
            <a:r>
              <a:rPr lang="en" b="1"/>
              <a:t>Installation Authentication</a:t>
            </a:r>
          </a:p>
          <a:p>
            <a:pPr marL="158750" indent="0">
              <a:buNone/>
            </a:pPr>
            <a:endParaRPr lang="en"/>
          </a:p>
          <a:p>
            <a:pPr marL="158750" indent="0">
              <a:buNone/>
            </a:pPr>
            <a:r>
              <a:rPr lang="en"/>
              <a:t>Authenticating as an installation lets you perform actions in the API for that installation. Before authenticating as an installation, you must create an installation access token. These installation access tokens are used by GitHub Apps to authenticate.</a:t>
            </a:r>
          </a:p>
        </p:txBody>
      </p:sp>
    </p:spTree>
    <p:extLst>
      <p:ext uri="{BB962C8B-B14F-4D97-AF65-F5344CB8AC3E}">
        <p14:creationId xmlns:p14="http://schemas.microsoft.com/office/powerpoint/2010/main" val="4178612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a:t>
            </a:r>
          </a:p>
          <a:p>
            <a:pPr>
              <a:buNone/>
            </a:pPr>
            <a:r>
              <a:rPr lang="en-US" b="1"/>
              <a:t>Note to presenter:</a:t>
            </a:r>
            <a:r>
              <a:rPr lang="en-US"/>
              <a:t> </a:t>
            </a:r>
          </a:p>
          <a:p>
            <a:pPr>
              <a:buNone/>
            </a:pPr>
            <a:endParaRPr lang="en-US"/>
          </a:p>
          <a:p>
            <a:pPr>
              <a:buNone/>
            </a:pPr>
            <a:r>
              <a:rPr lang="en-US" b="1"/>
              <a:t>Questions for audience interaction:</a:t>
            </a:r>
          </a:p>
          <a:p>
            <a:pPr>
              <a:buNone/>
            </a:pPr>
            <a:endParaRPr lang="en-US"/>
          </a:p>
          <a:p>
            <a:pPr>
              <a:buNone/>
            </a:pPr>
            <a:r>
              <a:rPr lang="en-US"/>
              <a:t>Ask the audience about their preference between the two APIs</a:t>
            </a:r>
          </a:p>
          <a:p>
            <a:pPr>
              <a:buNone/>
            </a:pPr>
            <a:r>
              <a:rPr lang="en-US"/>
              <a:t>What is the audience familiarity with each?</a:t>
            </a:r>
          </a:p>
          <a:p>
            <a:pPr>
              <a:buNone/>
            </a:pPr>
            <a:r>
              <a:rPr lang="en-US"/>
              <a:t>Experience with each?</a:t>
            </a:r>
          </a:p>
          <a:p>
            <a:pPr lvl="1">
              <a:buNone/>
            </a:pPr>
            <a:r>
              <a:rPr lang="en-US"/>
              <a:t>- Who has worked with GraphQL?</a:t>
            </a:r>
          </a:p>
          <a:p>
            <a:pPr lvl="1">
              <a:buNone/>
            </a:pPr>
            <a:r>
              <a:rPr lang="en-US"/>
              <a:t>- Who has worked with REST? </a:t>
            </a:r>
          </a:p>
          <a:p>
            <a:pPr>
              <a:buNone/>
            </a:pPr>
            <a:endParaRPr lang="en-US"/>
          </a:p>
          <a:p>
            <a:pPr>
              <a:buNone/>
            </a:pPr>
            <a:r>
              <a:rPr lang="en-US"/>
              <a:t>********************* </a:t>
            </a:r>
            <a:endParaRPr lang="en-GB"/>
          </a:p>
          <a:p>
            <a:pPr>
              <a:buNone/>
            </a:pPr>
            <a:endParaRPr lang="en-US"/>
          </a:p>
          <a:p>
            <a:pPr>
              <a:buNone/>
            </a:pPr>
            <a:r>
              <a:rPr lang="en-US"/>
              <a:t>Let's analyze the similarities and differences between the REST and GraphQL APIs. </a:t>
            </a:r>
            <a:endParaRPr lang="en-GB"/>
          </a:p>
          <a:p>
            <a:pPr>
              <a:buNone/>
            </a:pPr>
            <a:r>
              <a:rPr lang="en-US" b="1"/>
              <a:t>REST </a:t>
            </a:r>
            <a:endParaRPr lang="en-GB"/>
          </a:p>
          <a:p>
            <a:pPr>
              <a:buNone/>
            </a:pPr>
            <a:endParaRPr lang="en-US"/>
          </a:p>
          <a:p>
            <a:pPr>
              <a:buNone/>
            </a:pPr>
            <a:r>
              <a:rPr lang="en-US"/>
              <a:t>The screen shows a comparison.</a:t>
            </a:r>
          </a:p>
          <a:p>
            <a:pPr>
              <a:buNone/>
            </a:pPr>
            <a:endParaRPr lang="en-US" b="1"/>
          </a:p>
          <a:p>
            <a:pPr marL="0" indent="0">
              <a:spcBef>
                <a:spcPts val="400"/>
              </a:spcBef>
              <a:buNone/>
            </a:pPr>
            <a:r>
              <a:rPr lang="en-US" b="1"/>
              <a:t>Details at </a:t>
            </a:r>
            <a:r>
              <a:rPr lang="en" b="1" u="sng">
                <a:hlinkClick r:id="rId3"/>
              </a:rPr>
              <a:t>https://docs.github.com/rest</a:t>
            </a:r>
            <a:endParaRPr lang="en-US"/>
          </a:p>
          <a:p>
            <a:pPr>
              <a:buNone/>
            </a:pPr>
            <a:endParaRPr lang="en-US" b="1"/>
          </a:p>
          <a:p>
            <a:pPr>
              <a:buNone/>
            </a:pPr>
            <a:r>
              <a:rPr lang="en-US"/>
              <a:t> </a:t>
            </a:r>
            <a:endParaRPr lang="en-GB"/>
          </a:p>
          <a:p>
            <a:r>
              <a:rPr lang="en-US"/>
              <a:t>POST Used for creating resources. </a:t>
            </a:r>
            <a:endParaRPr lang="en-GB"/>
          </a:p>
          <a:p>
            <a:r>
              <a:rPr lang="en-US"/>
              <a:t>GET Used for retrieving resources. </a:t>
            </a:r>
            <a:endParaRPr lang="en-GB"/>
          </a:p>
          <a:p>
            <a:r>
              <a:rPr lang="en-US"/>
              <a:t>PATCH Used for updating resources with partial JSON data. For instance, an Issue resource has title and body attributes. </a:t>
            </a:r>
            <a:br>
              <a:rPr lang="en-US"/>
            </a:br>
            <a:r>
              <a:rPr lang="en-US"/>
              <a:t>A PATCH request may accept one or more of the attributes to update the resource. PATCH is a relatively new and uncommon HTTP verb, so resource endpoints also accept POST requests. </a:t>
            </a:r>
            <a:endParaRPr lang="en-GB"/>
          </a:p>
          <a:p>
            <a:r>
              <a:rPr lang="en-US"/>
              <a:t>DELETE Used for deleting resources. </a:t>
            </a:r>
            <a:endParaRPr lang="en-GB"/>
          </a:p>
          <a:p>
            <a:r>
              <a:rPr lang="en-US"/>
              <a:t>PUT Used for replacing resources or collections. </a:t>
            </a:r>
            <a:br>
              <a:rPr lang="en-US"/>
            </a:br>
            <a:r>
              <a:rPr lang="en-US"/>
              <a:t>For PUT requests with no body attribute, be sure to set the Content-Length header to zero. </a:t>
            </a:r>
            <a:endParaRPr lang="en-GB"/>
          </a:p>
          <a:p>
            <a:r>
              <a:rPr lang="en-US"/>
              <a:t>HEAD Can be issued against any resource to get just the HTTP header info. </a:t>
            </a:r>
            <a:endParaRPr lang="en-GB"/>
          </a:p>
          <a:p>
            <a:pPr>
              <a:buNone/>
            </a:pPr>
            <a:r>
              <a:rPr lang="en-US"/>
              <a:t> </a:t>
            </a:r>
            <a:endParaRPr lang="en-GB"/>
          </a:p>
          <a:p>
            <a:pPr>
              <a:buNone/>
            </a:pPr>
            <a:r>
              <a:rPr lang="en-US"/>
              <a:t> </a:t>
            </a:r>
            <a:endParaRPr lang="en-GB"/>
          </a:p>
          <a:p>
            <a:pPr>
              <a:buNone/>
            </a:pPr>
            <a:r>
              <a:rPr lang="en-US" b="1"/>
              <a:t>GraphQL </a:t>
            </a:r>
            <a:endParaRPr lang="en-GB" b="1"/>
          </a:p>
          <a:p>
            <a:pPr>
              <a:buNone/>
            </a:pPr>
            <a:endParaRPr lang="en-US" b="1"/>
          </a:p>
          <a:p>
            <a:r>
              <a:rPr lang="en-US"/>
              <a:t>Typically used for read operations. </a:t>
            </a:r>
          </a:p>
          <a:p>
            <a:r>
              <a:rPr lang="en-US"/>
              <a:t>Gets the data you need, nothing more </a:t>
            </a:r>
          </a:p>
          <a:p>
            <a:r>
              <a:rPr lang="en-US"/>
              <a:t>Uses nested fields </a:t>
            </a:r>
          </a:p>
          <a:p>
            <a:r>
              <a:rPr lang="en-US"/>
              <a:t>Features strong typing </a:t>
            </a:r>
          </a:p>
          <a:p>
            <a:pPr>
              <a:buNone/>
            </a:pPr>
            <a:endParaRPr lang="en-US" b="1"/>
          </a:p>
          <a:p>
            <a:pPr>
              <a:buNone/>
            </a:pPr>
            <a:r>
              <a:rPr lang="en-US" b="1"/>
              <a:t>Details at </a:t>
            </a:r>
            <a:r>
              <a:rPr lang="en" b="1" u="sng">
                <a:hlinkClick r:id="rId4"/>
              </a:rPr>
              <a:t>https://docs.github.com/graphql</a:t>
            </a:r>
            <a:endParaRPr lang="en-GB" b="1"/>
          </a:p>
          <a:p>
            <a:pPr marL="0" indent="0">
              <a:spcBef>
                <a:spcPts val="400"/>
              </a:spcBef>
              <a:buNone/>
            </a:pPr>
            <a:r>
              <a:rPr lang="en-US" b="1"/>
              <a:t> </a:t>
            </a:r>
            <a:endParaRPr lang="en-GB" b="1"/>
          </a:p>
          <a:p>
            <a:pPr>
              <a:buNone/>
            </a:pPr>
            <a:r>
              <a:rPr lang="en-US"/>
              <a:t>A single REST API call retrieves a large payload, with a lot of additional data that is not needed. </a:t>
            </a:r>
            <a:endParaRPr lang="en-GB"/>
          </a:p>
          <a:p>
            <a:pPr>
              <a:buNone/>
            </a:pPr>
            <a:r>
              <a:rPr lang="en-US"/>
              <a:t> </a:t>
            </a:r>
            <a:endParaRPr lang="en-GB"/>
          </a:p>
          <a:p>
            <a:pPr>
              <a:buNone/>
            </a:pPr>
            <a:r>
              <a:rPr lang="en-US"/>
              <a:t>Notice here that under the hood, C.R.U.D., in http verbs are all done as posts. This is because a GET request would get the entire GraphQL schema which is helpful for introspection</a:t>
            </a:r>
            <a:endParaRPr lang="en-GB"/>
          </a:p>
          <a:p>
            <a:pPr>
              <a:buNone/>
            </a:pPr>
            <a:endParaRPr lang="en-US"/>
          </a:p>
          <a:p>
            <a:pPr>
              <a:buNone/>
            </a:pPr>
            <a:r>
              <a:rPr lang="en-US"/>
              <a:t>GraphQL's strong suit lies in querying data that is nested. Querying with nested fields lets you replace multiple REST calls with fewer GraphQL queries. </a:t>
            </a:r>
            <a:endParaRPr lang="en-GB"/>
          </a:p>
          <a:p>
            <a:pPr>
              <a:buNone/>
            </a:pPr>
            <a:r>
              <a:rPr lang="en-US"/>
              <a:t>GraphQL schemas are strongly typed, making data handling safer.</a:t>
            </a:r>
          </a:p>
          <a:p>
            <a:pPr>
              <a:buNone/>
            </a:pPr>
            <a:endParaRPr lang="en-US"/>
          </a:p>
          <a:p>
            <a:pPr>
              <a:buNone/>
            </a:pPr>
            <a:endParaRPr lang="en-US"/>
          </a:p>
          <a:p>
            <a:endParaRPr lang="en-US"/>
          </a:p>
          <a:p>
            <a:pPr indent="-317500">
              <a:spcBef>
                <a:spcPts val="400"/>
              </a:spcBef>
              <a:buFont typeface="Helvetica Neue,Sans-Serif"/>
              <a:buChar char="●"/>
            </a:pPr>
            <a:endParaRPr lang="en-US"/>
          </a:p>
        </p:txBody>
      </p:sp>
    </p:spTree>
    <p:extLst>
      <p:ext uri="{BB962C8B-B14F-4D97-AF65-F5344CB8AC3E}">
        <p14:creationId xmlns:p14="http://schemas.microsoft.com/office/powerpoint/2010/main" val="359414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105de7c73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105de7c73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dive into the REST API:</a:t>
            </a:r>
            <a:endParaRPr/>
          </a:p>
          <a:p>
            <a:pPr marL="0" indent="0">
              <a:buNone/>
            </a:pPr>
            <a:endParaRPr lang="en"/>
          </a:p>
          <a:p>
            <a:pPr>
              <a:buChar char="-"/>
            </a:pPr>
            <a:r>
              <a:rPr lang="en"/>
              <a:t>GitHub has open sourced its REST API description using the open API format. </a:t>
            </a:r>
            <a:endParaRPr/>
          </a:p>
          <a:p>
            <a:pPr>
              <a:buChar char="-"/>
            </a:pPr>
            <a:r>
              <a:rPr lang="en">
                <a:hlinkClick r:id="rId3"/>
              </a:rPr>
              <a:t>https://github.com/github/rest-api-description/blob/main/descriptions/api.github.com/api.github.com.json</a:t>
            </a:r>
            <a:endParaRPr lang="en"/>
          </a:p>
          <a:p>
            <a:pPr marL="457200" lvl="0" indent="-298450" algn="l" rtl="0">
              <a:spcBef>
                <a:spcPts val="0"/>
              </a:spcBef>
              <a:spcAft>
                <a:spcPts val="0"/>
              </a:spcAft>
              <a:buSzPts val="1100"/>
              <a:buChar char="-"/>
            </a:pPr>
            <a:r>
              <a:rPr lang="en"/>
              <a:t>This makes it easier to provide wrappers and libraries around the </a:t>
            </a:r>
            <a:r>
              <a:rPr lang="en" err="1"/>
              <a:t>api</a:t>
            </a:r>
            <a:r>
              <a:rPr lang="en"/>
              <a:t> since there is a machine readable (JSON) description of each API endpoint</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Refer to https://graphql.org/learn/introspection</a:t>
            </a:r>
          </a:p>
          <a:p>
            <a:pPr>
              <a:buNone/>
            </a:pPr>
            <a:endParaRPr lang="en-US"/>
          </a:p>
          <a:p>
            <a:pPr>
              <a:buNone/>
            </a:pPr>
            <a:r>
              <a:rPr lang="en-US"/>
              <a:t>In GraphQL, schemas </a:t>
            </a:r>
          </a:p>
          <a:p>
            <a:pPr>
              <a:buNone/>
            </a:pPr>
            <a:r>
              <a:rPr lang="en-US"/>
              <a:t> </a:t>
            </a:r>
            <a:endParaRPr lang="en-GB"/>
          </a:p>
          <a:p>
            <a:pPr>
              <a:buNone/>
            </a:pPr>
            <a:r>
              <a:rPr lang="en-US"/>
              <a:t>- describe the shape of a data graph</a:t>
            </a:r>
            <a:endParaRPr lang="en-GB"/>
          </a:p>
          <a:p>
            <a:pPr>
              <a:buNone/>
            </a:pPr>
            <a:r>
              <a:rPr lang="en-US"/>
              <a:t>- specifies which queries are available to execute against a data graph.</a:t>
            </a:r>
            <a:endParaRPr lang="en-GB"/>
          </a:p>
          <a:p>
            <a:pPr>
              <a:buNone/>
            </a:pPr>
            <a:r>
              <a:rPr lang="en-US"/>
              <a:t> </a:t>
            </a:r>
            <a:endParaRPr lang="en-GB"/>
          </a:p>
          <a:p>
            <a:pPr>
              <a:buNone/>
            </a:pPr>
            <a:r>
              <a:rPr lang="en-US"/>
              <a:t>Clients need a way to ask a GraphQL schema for information about what queries it supports. </a:t>
            </a:r>
            <a:endParaRPr lang="en-GB"/>
          </a:p>
          <a:p>
            <a:pPr>
              <a:buNone/>
            </a:pPr>
            <a:r>
              <a:rPr lang="en-US"/>
              <a:t> </a:t>
            </a:r>
            <a:endParaRPr lang="en-GB"/>
          </a:p>
          <a:p>
            <a:pPr>
              <a:buNone/>
            </a:pPr>
            <a:r>
              <a:rPr lang="en-US"/>
              <a:t>The GraphQL introspection system allows clients to make those queries.</a:t>
            </a:r>
            <a:endParaRPr lang="en-GB"/>
          </a:p>
          <a:p>
            <a:pPr>
              <a:buNone/>
            </a:pPr>
            <a:r>
              <a:rPr lang="en-US"/>
              <a:t> </a:t>
            </a:r>
            <a:endParaRPr lang="en-GB"/>
          </a:p>
          <a:p>
            <a:pPr>
              <a:buNone/>
            </a:pPr>
            <a:r>
              <a:rPr lang="en-US"/>
              <a:t> </a:t>
            </a:r>
            <a:endParaRPr lang="en-GB"/>
          </a:p>
          <a:p>
            <a:pPr>
              <a:buNone/>
            </a:pPr>
            <a:endParaRPr lang="en-US"/>
          </a:p>
        </p:txBody>
      </p:sp>
    </p:spTree>
    <p:extLst>
      <p:ext uri="{BB962C8B-B14F-4D97-AF65-F5344CB8AC3E}">
        <p14:creationId xmlns:p14="http://schemas.microsoft.com/office/powerpoint/2010/main" val="27832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 dirty="0"/>
          </a:p>
          <a:p>
            <a:pPr>
              <a:buNone/>
            </a:pPr>
            <a:r>
              <a:rPr lang="en"/>
              <a:t>This video by GitHub on YouTube provides a concise explanation of the difference between REST and </a:t>
            </a:r>
            <a:r>
              <a:rPr lang="en" dirty="0" err="1"/>
              <a:t>GraphQL</a:t>
            </a:r>
            <a:r>
              <a:rPr lang="en" dirty="0"/>
              <a:t>: </a:t>
            </a:r>
          </a:p>
          <a:p>
            <a:pPr>
              <a:buNone/>
            </a:pPr>
            <a:r>
              <a:rPr lang="en" dirty="0">
                <a:hlinkClick r:id="rId3"/>
              </a:rPr>
              <a:t>https://www.youtube.com/watch?v=62aGtOmXqp4</a:t>
            </a:r>
            <a:endParaRPr lang="en" dirty="0"/>
          </a:p>
          <a:p>
            <a:pPr>
              <a:buNone/>
            </a:pPr>
            <a:endParaRPr lang="en" dirty="0"/>
          </a:p>
          <a:p>
            <a:pPr>
              <a:buNone/>
            </a:pPr>
            <a:endParaRPr lang="en" dirty="0"/>
          </a:p>
          <a:p>
            <a:pPr>
              <a:buNone/>
            </a:pPr>
            <a:endParaRPr lang="en" dirty="0"/>
          </a:p>
          <a:p>
            <a:pPr>
              <a:buNone/>
            </a:pPr>
            <a:endParaRPr lang="en"/>
          </a:p>
          <a:p>
            <a:pPr>
              <a:buNone/>
            </a:pPr>
            <a:r>
              <a:rPr lang="en" dirty="0"/>
              <a:t>*************************</a:t>
            </a:r>
          </a:p>
          <a:p>
            <a:pPr>
              <a:buNone/>
            </a:pPr>
            <a:r>
              <a:rPr lang="en" b="1" dirty="0"/>
              <a:t>Note to presenter: </a:t>
            </a:r>
            <a:r>
              <a:rPr lang="en" dirty="0"/>
              <a:t>Feel free to use these as a supplementary reference as well. Be sure to demonstrate the difference in insomnia trying to retrieve user avatar, login, and email via both API methods</a:t>
            </a:r>
            <a:endParaRPr lang="en" b="1" dirty="0"/>
          </a:p>
          <a:p>
            <a:pPr>
              <a:buNone/>
            </a:pPr>
            <a:endParaRPr lang="en"/>
          </a:p>
          <a:p>
            <a:pPr>
              <a:buNone/>
            </a:pPr>
            <a:endParaRPr lang="en"/>
          </a:p>
          <a:p>
            <a:pPr>
              <a:buNone/>
            </a:pPr>
            <a:r>
              <a:rPr lang="en" b="1" dirty="0"/>
              <a:t>(Optional) Link to Insomnia tool for </a:t>
            </a:r>
            <a:r>
              <a:rPr lang="en" b="1" dirty="0" err="1"/>
              <a:t>GraphQL</a:t>
            </a:r>
            <a:r>
              <a:rPr lang="en" b="1" dirty="0"/>
              <a:t> demos:</a:t>
            </a:r>
            <a:r>
              <a:rPr lang="en" dirty="0"/>
              <a:t> </a:t>
            </a:r>
            <a:r>
              <a:rPr lang="en" dirty="0">
                <a:hlinkClick r:id="rId4"/>
              </a:rPr>
              <a:t>https://insomnia.rest/download</a:t>
            </a:r>
          </a:p>
          <a:p>
            <a:pPr>
              <a:buNone/>
            </a:pPr>
            <a:endParaRPr lang="en"/>
          </a:p>
          <a:p>
            <a:pPr>
              <a:buNone/>
            </a:pPr>
            <a:r>
              <a:rPr lang="en" dirty="0"/>
              <a:t>*************************</a:t>
            </a:r>
          </a:p>
          <a:p>
            <a:pPr>
              <a:buNone/>
            </a:pPr>
            <a:endParaRPr lang="en"/>
          </a:p>
        </p:txBody>
      </p:sp>
    </p:spTree>
    <p:extLst>
      <p:ext uri="{BB962C8B-B14F-4D97-AF65-F5344CB8AC3E}">
        <p14:creationId xmlns:p14="http://schemas.microsoft.com/office/powerpoint/2010/main" val="1415727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2859aa27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2859aa27f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Regardless of whether you choose to use a GitHub App or GitHub actions, there are a few points that are important to state that you should always adhere to:</a:t>
            </a:r>
            <a:endParaRPr lang="en-US"/>
          </a:p>
          <a:p>
            <a:pPr marL="0" indent="0">
              <a:buNone/>
            </a:pPr>
            <a:endParaRPr lang="en-GB"/>
          </a:p>
          <a:p>
            <a:pPr marL="0" indent="0">
              <a:buNone/>
            </a:pPr>
            <a:r>
              <a:rPr lang="en-US"/>
              <a:t>- Follow Best practices for integrators </a:t>
            </a:r>
          </a:p>
          <a:p>
            <a:pPr marL="0" indent="0">
              <a:buNone/>
            </a:pPr>
            <a:r>
              <a:rPr lang="en-US"/>
              <a:t>- Adhere to rate limits </a:t>
            </a:r>
          </a:p>
          <a:p>
            <a:pPr marL="0" indent="0">
              <a:buNone/>
            </a:pPr>
            <a:r>
              <a:rPr lang="en-US"/>
              <a:t>- Use pagination </a:t>
            </a:r>
          </a:p>
          <a:p>
            <a:pPr marL="0" indent="0">
              <a:buNone/>
            </a:pPr>
            <a:r>
              <a:rPr lang="en-US"/>
              <a:t>- Use Octokit plugins </a:t>
            </a:r>
          </a:p>
          <a:p>
            <a:pPr marL="0" indent="0">
              <a:buNone/>
            </a:pPr>
            <a:r>
              <a:rPr lang="en-US"/>
              <a:t>- Understand GraphQL resource limitations and query costs </a:t>
            </a:r>
          </a:p>
          <a:p>
            <a:pPr marL="0" indent="0">
              <a:buNone/>
            </a:pPr>
            <a:r>
              <a:rPr lang="en-GB"/>
              <a:t> </a:t>
            </a:r>
          </a:p>
          <a:p>
            <a:pPr marL="0" indent="0">
              <a:buNone/>
            </a:pPr>
            <a:r>
              <a:rPr lang="en-GB"/>
              <a:t>********************</a:t>
            </a:r>
          </a:p>
          <a:p>
            <a:pPr marL="0" indent="0">
              <a:buNone/>
            </a:pPr>
            <a:r>
              <a:rPr lang="en-GB" b="1"/>
              <a:t>Note to presenter: </a:t>
            </a:r>
          </a:p>
          <a:p>
            <a:pPr marL="0" indent="0">
              <a:buNone/>
            </a:pPr>
            <a:endParaRPr lang="en-GB"/>
          </a:p>
          <a:p>
            <a:pPr marL="0" indent="0">
              <a:buNone/>
            </a:pPr>
            <a:r>
              <a:rPr lang="en-GB"/>
              <a:t>Pleae provide these links to the audience.  Review the points unter these URLs and decide which points are most applicable to your group. For example, under best practices, it would be very important to highlight how to "Secure payloads delivered from GitHub" found in the documentation of best practices.</a:t>
            </a:r>
            <a:endParaRPr lang="en-US"/>
          </a:p>
          <a:p>
            <a:pPr marL="0" indent="0">
              <a:buNone/>
            </a:pPr>
            <a:endParaRPr lang="en-GB"/>
          </a:p>
          <a:p>
            <a:pPr marL="0" indent="0">
              <a:buNone/>
            </a:pPr>
            <a:r>
              <a:rPr lang="en-GB"/>
              <a:t>Best practices: </a:t>
            </a:r>
            <a:r>
              <a:rPr lang="en-GB">
                <a:hlinkClick r:id="rId3"/>
              </a:rPr>
              <a:t>https://docs.github.com/en/rest/guides/best-practices-for-integrators</a:t>
            </a:r>
            <a:endParaRPr lang="en-US"/>
          </a:p>
          <a:p>
            <a:pPr marL="0" indent="0">
              <a:buNone/>
            </a:pPr>
            <a:r>
              <a:rPr lang="en-GB"/>
              <a:t>Rate limits: </a:t>
            </a:r>
            <a:r>
              <a:rPr lang="en-GB">
                <a:hlinkClick r:id="rId4"/>
              </a:rPr>
              <a:t>https://docs.github.com/en/rest/guides/best-practices-for-integrators#dealing-with-rate-limits</a:t>
            </a:r>
            <a:endParaRPr lang="en-GB"/>
          </a:p>
          <a:p>
            <a:pPr marL="0" indent="0">
              <a:buNone/>
            </a:pPr>
            <a:r>
              <a:rPr lang="en-GB"/>
              <a:t>Pagination: </a:t>
            </a:r>
            <a:r>
              <a:rPr lang="en-GB">
                <a:hlinkClick r:id="rId5"/>
              </a:rPr>
              <a:t>https://docs.github.com/en/rest/guides/traversing-with-pagination</a:t>
            </a:r>
            <a:endParaRPr lang="en-GB"/>
          </a:p>
          <a:p>
            <a:pPr marL="0" indent="0">
              <a:buNone/>
            </a:pPr>
            <a:r>
              <a:rPr lang="en-GB"/>
              <a:t>Octokit plugins: </a:t>
            </a:r>
            <a:r>
              <a:rPr lang="en-GB">
                <a:hlinkClick r:id="rId6"/>
              </a:rPr>
              <a:t>https://github.com/octokit?q=plugin</a:t>
            </a:r>
            <a:endParaRPr lang="en-GB"/>
          </a:p>
          <a:p>
            <a:pPr marL="0" indent="0">
              <a:buNone/>
            </a:pPr>
            <a:r>
              <a:rPr lang="en-GB"/>
              <a:t>Resource limitations: </a:t>
            </a:r>
            <a:r>
              <a:rPr lang="en-GB">
                <a:hlinkClick r:id="rId7"/>
              </a:rPr>
              <a:t>https://docs.github.com/en/graphql/overview/resource-limitations</a:t>
            </a:r>
            <a:endParaRPr lang="en-GB"/>
          </a:p>
          <a:p>
            <a:pPr marL="0" indent="0">
              <a:buNone/>
            </a:pPr>
            <a:endParaRPr lang="en-GB"/>
          </a:p>
          <a:p>
            <a:pPr marL="0" indent="0">
              <a:buNone/>
            </a:pPr>
            <a:r>
              <a:rPr lang="en-GB"/>
              <a:t>********************</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4.emf"/><Relationship Id="rId4"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 Dark" type="title">
  <p:cSld name="TITLE">
    <p:spTree>
      <p:nvGrpSpPr>
        <p:cNvPr id="1" name="Shape 8"/>
        <p:cNvGrpSpPr/>
        <p:nvPr/>
      </p:nvGrpSpPr>
      <p:grpSpPr>
        <a:xfrm>
          <a:off x="0" y="0"/>
          <a:ext cx="0" cy="0"/>
          <a:chOff x="0" y="0"/>
          <a:chExt cx="0" cy="0"/>
        </a:xfrm>
      </p:grpSpPr>
      <p:pic>
        <p:nvPicPr>
          <p:cNvPr id="9" name="Google Shape;9;p2" title="Background image"/>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descr="invertocat.png"/>
          <p:cNvPicPr preferRelativeResize="0"/>
          <p:nvPr/>
        </p:nvPicPr>
        <p:blipFill rotWithShape="1">
          <a:blip r:embed="rId3">
            <a:alphaModFix/>
          </a:blip>
          <a:srcRect/>
          <a:stretch/>
        </p:blipFill>
        <p:spPr>
          <a:xfrm>
            <a:off x="581025" y="1428750"/>
            <a:ext cx="228600" cy="219075"/>
          </a:xfrm>
          <a:prstGeom prst="rect">
            <a:avLst/>
          </a:prstGeom>
          <a:noFill/>
          <a:ln>
            <a:noFill/>
          </a:ln>
        </p:spPr>
      </p:pic>
      <p:sp>
        <p:nvSpPr>
          <p:cNvPr id="11" name="Google Shape;11;p2"/>
          <p:cNvSpPr txBox="1">
            <a:spLocks noGrp="1"/>
          </p:cNvSpPr>
          <p:nvPr>
            <p:ph type="title"/>
          </p:nvPr>
        </p:nvSpPr>
        <p:spPr>
          <a:xfrm>
            <a:off x="578644" y="1778794"/>
            <a:ext cx="7086600" cy="21903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
        <p:nvSpPr>
          <p:cNvPr id="12" name="Google Shape;12;p2"/>
          <p:cNvSpPr txBox="1">
            <a:spLocks noGrp="1"/>
          </p:cNvSpPr>
          <p:nvPr>
            <p:ph type="subTitle" idx="1"/>
          </p:nvPr>
        </p:nvSpPr>
        <p:spPr>
          <a:xfrm>
            <a:off x="876900" y="1428796"/>
            <a:ext cx="4152300" cy="219000"/>
          </a:xfrm>
          <a:prstGeom prst="rect">
            <a:avLst/>
          </a:prstGeom>
        </p:spPr>
        <p:txBody>
          <a:bodyPr spcFirstLastPara="1" wrap="square" lIns="19050" tIns="19050" rIns="19050" bIns="19050" anchor="b" anchorCtr="0">
            <a:noAutofit/>
          </a:bodyPr>
          <a:lstStyle>
            <a:lvl1pPr lvl="0" rtl="0">
              <a:spcBef>
                <a:spcPts val="1500"/>
              </a:spcBef>
              <a:spcAft>
                <a:spcPts val="0"/>
              </a:spcAft>
              <a:buNone/>
              <a:defRPr sz="1200">
                <a:latin typeface="Roboto Mono"/>
                <a:ea typeface="Roboto Mono"/>
                <a:cs typeface="Roboto Mono"/>
                <a:sym typeface="Roboto Mono"/>
              </a:defRPr>
            </a:lvl1pPr>
            <a:lvl2pPr lvl="1" rtl="0">
              <a:spcBef>
                <a:spcPts val="1500"/>
              </a:spcBef>
              <a:spcAft>
                <a:spcPts val="0"/>
              </a:spcAft>
              <a:buNone/>
              <a:defRPr sz="1200">
                <a:latin typeface="Roboto Mono"/>
                <a:ea typeface="Roboto Mono"/>
                <a:cs typeface="Roboto Mono"/>
                <a:sym typeface="Roboto Mono"/>
              </a:defRPr>
            </a:lvl2pPr>
            <a:lvl3pPr lvl="2" rtl="0">
              <a:spcBef>
                <a:spcPts val="1500"/>
              </a:spcBef>
              <a:spcAft>
                <a:spcPts val="0"/>
              </a:spcAft>
              <a:buNone/>
              <a:defRPr sz="1200">
                <a:latin typeface="Roboto Mono"/>
                <a:ea typeface="Roboto Mono"/>
                <a:cs typeface="Roboto Mono"/>
                <a:sym typeface="Roboto Mono"/>
              </a:defRPr>
            </a:lvl3pPr>
            <a:lvl4pPr lvl="3" rtl="0">
              <a:spcBef>
                <a:spcPts val="1500"/>
              </a:spcBef>
              <a:spcAft>
                <a:spcPts val="0"/>
              </a:spcAft>
              <a:buNone/>
              <a:defRPr sz="1200">
                <a:latin typeface="Roboto Mono"/>
                <a:ea typeface="Roboto Mono"/>
                <a:cs typeface="Roboto Mono"/>
                <a:sym typeface="Roboto Mono"/>
              </a:defRPr>
            </a:lvl4pPr>
            <a:lvl5pPr lvl="4" rtl="0">
              <a:spcBef>
                <a:spcPts val="1500"/>
              </a:spcBef>
              <a:spcAft>
                <a:spcPts val="0"/>
              </a:spcAft>
              <a:buNone/>
              <a:defRPr sz="1200">
                <a:latin typeface="Roboto Mono"/>
                <a:ea typeface="Roboto Mono"/>
                <a:cs typeface="Roboto Mono"/>
                <a:sym typeface="Roboto Mono"/>
              </a:defRPr>
            </a:lvl5pPr>
            <a:lvl6pPr lvl="5" rtl="0">
              <a:spcBef>
                <a:spcPts val="1500"/>
              </a:spcBef>
              <a:spcAft>
                <a:spcPts val="0"/>
              </a:spcAft>
              <a:buNone/>
              <a:defRPr sz="1200">
                <a:latin typeface="Roboto Mono"/>
                <a:ea typeface="Roboto Mono"/>
                <a:cs typeface="Roboto Mono"/>
                <a:sym typeface="Roboto Mono"/>
              </a:defRPr>
            </a:lvl6pPr>
            <a:lvl7pPr lvl="6" rtl="0">
              <a:spcBef>
                <a:spcPts val="1500"/>
              </a:spcBef>
              <a:spcAft>
                <a:spcPts val="0"/>
              </a:spcAft>
              <a:buNone/>
              <a:defRPr sz="1200">
                <a:latin typeface="Roboto Mono"/>
                <a:ea typeface="Roboto Mono"/>
                <a:cs typeface="Roboto Mono"/>
                <a:sym typeface="Roboto Mono"/>
              </a:defRPr>
            </a:lvl7pPr>
            <a:lvl8pPr lvl="7" rtl="0">
              <a:spcBef>
                <a:spcPts val="1500"/>
              </a:spcBef>
              <a:spcAft>
                <a:spcPts val="0"/>
              </a:spcAft>
              <a:buNone/>
              <a:defRPr sz="1200">
                <a:latin typeface="Roboto Mono"/>
                <a:ea typeface="Roboto Mono"/>
                <a:cs typeface="Roboto Mono"/>
                <a:sym typeface="Roboto Mono"/>
              </a:defRPr>
            </a:lvl8pPr>
            <a:lvl9pPr lvl="8" rtl="0">
              <a:spcBef>
                <a:spcPts val="1500"/>
              </a:spcBef>
              <a:spcAft>
                <a:spcPts val="0"/>
              </a:spcAft>
              <a:buNone/>
              <a:defRPr sz="1200">
                <a:latin typeface="Roboto Mono"/>
                <a:ea typeface="Roboto Mono"/>
                <a:cs typeface="Roboto Mono"/>
                <a:sym typeface="Roboto Mono"/>
              </a:defRPr>
            </a:lvl9pPr>
          </a:lstStyle>
          <a:p>
            <a:endParaRPr/>
          </a:p>
        </p:txBody>
      </p:sp>
      <p:sp>
        <p:nvSpPr>
          <p:cNvPr id="13" name="Google Shape;13;p2" descr="Place your username here." title="@username"/>
          <p:cNvSpPr txBox="1">
            <a:spLocks noGrp="1"/>
          </p:cNvSpPr>
          <p:nvPr>
            <p:ph type="body" idx="2"/>
          </p:nvPr>
        </p:nvSpPr>
        <p:spPr>
          <a:xfrm>
            <a:off x="585225" y="4608576"/>
            <a:ext cx="7341300" cy="219600"/>
          </a:xfrm>
          <a:prstGeom prst="rect">
            <a:avLst/>
          </a:prstGeom>
        </p:spPr>
        <p:txBody>
          <a:bodyPr spcFirstLastPara="1" wrap="square" lIns="19050" tIns="19050" rIns="19050" bIns="19050" anchor="b" anchorCtr="0">
            <a:noAutofit/>
          </a:bodyPr>
          <a:lstStyle>
            <a:lvl1pPr marL="457200" lvl="0" indent="-292100">
              <a:spcBef>
                <a:spcPts val="1500"/>
              </a:spcBef>
              <a:spcAft>
                <a:spcPts val="0"/>
              </a:spcAft>
              <a:buSzPts val="1000"/>
              <a:buFont typeface="Roboto Mono"/>
              <a:buChar char="•"/>
              <a:defRPr sz="1000">
                <a:latin typeface="Roboto Mono"/>
                <a:ea typeface="Roboto Mono"/>
                <a:cs typeface="Roboto Mono"/>
                <a:sym typeface="Roboto Mono"/>
              </a:defRPr>
            </a:lvl1pPr>
            <a:lvl2pPr marL="914400" lvl="1" indent="-292100">
              <a:spcBef>
                <a:spcPts val="1500"/>
              </a:spcBef>
              <a:spcAft>
                <a:spcPts val="0"/>
              </a:spcAft>
              <a:buSzPts val="1000"/>
              <a:buFont typeface="Roboto Mono"/>
              <a:buChar char="-"/>
              <a:defRPr sz="1000">
                <a:latin typeface="Roboto Mono"/>
                <a:ea typeface="Roboto Mono"/>
                <a:cs typeface="Roboto Mono"/>
                <a:sym typeface="Roboto Mono"/>
              </a:defRPr>
            </a:lvl2pPr>
            <a:lvl3pPr marL="1371600" lvl="2" indent="-292100">
              <a:spcBef>
                <a:spcPts val="1500"/>
              </a:spcBef>
              <a:spcAft>
                <a:spcPts val="0"/>
              </a:spcAft>
              <a:buSzPts val="1000"/>
              <a:buFont typeface="Roboto Mono"/>
              <a:buChar char="-"/>
              <a:defRPr sz="1000">
                <a:latin typeface="Roboto Mono"/>
                <a:ea typeface="Roboto Mono"/>
                <a:cs typeface="Roboto Mono"/>
                <a:sym typeface="Roboto Mono"/>
              </a:defRPr>
            </a:lvl3pPr>
            <a:lvl4pPr marL="1828800" lvl="3" indent="-292100">
              <a:spcBef>
                <a:spcPts val="1500"/>
              </a:spcBef>
              <a:spcAft>
                <a:spcPts val="0"/>
              </a:spcAft>
              <a:buSzPts val="1000"/>
              <a:buFont typeface="Roboto Mono"/>
              <a:buChar char="-"/>
              <a:defRPr sz="1000">
                <a:latin typeface="Roboto Mono"/>
                <a:ea typeface="Roboto Mono"/>
                <a:cs typeface="Roboto Mono"/>
                <a:sym typeface="Roboto Mono"/>
              </a:defRPr>
            </a:lvl4pPr>
            <a:lvl5pPr marL="2286000" lvl="4" indent="-292100">
              <a:spcBef>
                <a:spcPts val="1500"/>
              </a:spcBef>
              <a:spcAft>
                <a:spcPts val="0"/>
              </a:spcAft>
              <a:buSzPts val="1000"/>
              <a:buFont typeface="Roboto Mono"/>
              <a:buChar char="-"/>
              <a:defRPr sz="1000">
                <a:latin typeface="Roboto Mono"/>
                <a:ea typeface="Roboto Mono"/>
                <a:cs typeface="Roboto Mono"/>
                <a:sym typeface="Roboto Mono"/>
              </a:defRPr>
            </a:lvl5pPr>
            <a:lvl6pPr marL="2743200" lvl="5" indent="-292100">
              <a:spcBef>
                <a:spcPts val="1500"/>
              </a:spcBef>
              <a:spcAft>
                <a:spcPts val="0"/>
              </a:spcAft>
              <a:buSzPts val="1000"/>
              <a:buFont typeface="Roboto Mono"/>
              <a:buChar char="-"/>
              <a:defRPr sz="1000">
                <a:latin typeface="Roboto Mono"/>
                <a:ea typeface="Roboto Mono"/>
                <a:cs typeface="Roboto Mono"/>
                <a:sym typeface="Roboto Mono"/>
              </a:defRPr>
            </a:lvl6pPr>
            <a:lvl7pPr marL="3200400" lvl="6" indent="-292100">
              <a:spcBef>
                <a:spcPts val="1500"/>
              </a:spcBef>
              <a:spcAft>
                <a:spcPts val="0"/>
              </a:spcAft>
              <a:buSzPts val="1000"/>
              <a:buFont typeface="Roboto Mono"/>
              <a:buChar char="-"/>
              <a:defRPr sz="1000">
                <a:latin typeface="Roboto Mono"/>
                <a:ea typeface="Roboto Mono"/>
                <a:cs typeface="Roboto Mono"/>
                <a:sym typeface="Roboto Mono"/>
              </a:defRPr>
            </a:lvl7pPr>
            <a:lvl8pPr marL="3657600" lvl="7" indent="-292100">
              <a:spcBef>
                <a:spcPts val="1500"/>
              </a:spcBef>
              <a:spcAft>
                <a:spcPts val="0"/>
              </a:spcAft>
              <a:buSzPts val="1000"/>
              <a:buFont typeface="Roboto Mono"/>
              <a:buChar char="-"/>
              <a:defRPr sz="1000">
                <a:latin typeface="Roboto Mono"/>
                <a:ea typeface="Roboto Mono"/>
                <a:cs typeface="Roboto Mono"/>
                <a:sym typeface="Roboto Mono"/>
              </a:defRPr>
            </a:lvl8pPr>
            <a:lvl9pPr marL="4114800" lvl="8" indent="-292100">
              <a:spcBef>
                <a:spcPts val="1500"/>
              </a:spcBef>
              <a:spcAft>
                <a:spcPts val="0"/>
              </a:spcAft>
              <a:buSzPts val="1000"/>
              <a:buFont typeface="Roboto Mono"/>
              <a:buChar char="-"/>
              <a:defRPr sz="1000">
                <a:latin typeface="Roboto Mono"/>
                <a:ea typeface="Roboto Mono"/>
                <a:cs typeface="Roboto Mono"/>
                <a:sym typeface="Roboto Mon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Reaction - Heart">
  <p:cSld name="-1_1_1_1">
    <p:spTree>
      <p:nvGrpSpPr>
        <p:cNvPr id="1" name="Shape 51"/>
        <p:cNvGrpSpPr/>
        <p:nvPr/>
      </p:nvGrpSpPr>
      <p:grpSpPr>
        <a:xfrm>
          <a:off x="0" y="0"/>
          <a:ext cx="0" cy="0"/>
          <a:chOff x="0" y="0"/>
          <a:chExt cx="0" cy="0"/>
        </a:xfrm>
      </p:grpSpPr>
      <p:sp>
        <p:nvSpPr>
          <p:cNvPr id="52" name="Google Shape;52;p11"/>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53" name="Google Shape;53;p11"/>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54" name="Google Shape;54;p11"/>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1/2 Split">
  <p:cSld name="1/2 Split">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381000" y="381000"/>
            <a:ext cx="3810000" cy="43815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400"/>
              <a:buFont typeface="Helvetica Neue"/>
              <a:buNone/>
              <a:defRPr sz="2400"/>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
        <p:nvSpPr>
          <p:cNvPr id="168" name="Google Shape;168;p46"/>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69" name="Google Shape;169;p46"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170" name="Google Shape;170;p46"/>
          <p:cNvSpPr txBox="1">
            <a:spLocks noGrp="1"/>
          </p:cNvSpPr>
          <p:nvPr>
            <p:ph type="body" idx="1"/>
          </p:nvPr>
        </p:nvSpPr>
        <p:spPr>
          <a:xfrm>
            <a:off x="4953000" y="381000"/>
            <a:ext cx="3810000" cy="4381500"/>
          </a:xfrm>
          <a:prstGeom prst="rect">
            <a:avLst/>
          </a:prstGeom>
          <a:noFill/>
          <a:ln>
            <a:noFill/>
          </a:ln>
        </p:spPr>
        <p:txBody>
          <a:bodyPr spcFirstLastPara="1" wrap="square" lIns="19050" tIns="19050" rIns="19050" bIns="19050" anchor="ctr" anchorCtr="0">
            <a:noAutofit/>
          </a:bodyPr>
          <a:lstStyle>
            <a:lvl1pPr marL="457206" lvl="0" indent="-469906" algn="l" rtl="0">
              <a:lnSpc>
                <a:spcPct val="110000"/>
              </a:lnSpc>
              <a:spcBef>
                <a:spcPts val="0"/>
              </a:spcBef>
              <a:spcAft>
                <a:spcPts val="0"/>
              </a:spcAft>
              <a:buClr>
                <a:srgbClr val="24292E"/>
              </a:buClr>
              <a:buSzPts val="3800"/>
              <a:buFont typeface="Helvetica Neue"/>
              <a:buChar char="•"/>
              <a:defRPr>
                <a:solidFill>
                  <a:srgbClr val="24292E"/>
                </a:solidFill>
              </a:defRPr>
            </a:lvl1pPr>
            <a:lvl2pPr marL="914411" lvl="1" indent="-330204" algn="l" rtl="0">
              <a:lnSpc>
                <a:spcPct val="110000"/>
              </a:lnSpc>
              <a:spcBef>
                <a:spcPts val="0"/>
              </a:spcBef>
              <a:spcAft>
                <a:spcPts val="0"/>
              </a:spcAft>
              <a:buClr>
                <a:srgbClr val="24292E"/>
              </a:buClr>
              <a:buSzPts val="1600"/>
              <a:buFont typeface="Helvetica Neue"/>
              <a:buChar char="-"/>
              <a:defRPr>
                <a:solidFill>
                  <a:srgbClr val="24292E"/>
                </a:solidFill>
              </a:defRPr>
            </a:lvl2pPr>
            <a:lvl3pPr marL="1371617" lvl="2" indent="-330204" algn="l" rtl="0">
              <a:lnSpc>
                <a:spcPct val="110000"/>
              </a:lnSpc>
              <a:spcBef>
                <a:spcPts val="0"/>
              </a:spcBef>
              <a:spcAft>
                <a:spcPts val="0"/>
              </a:spcAft>
              <a:buClr>
                <a:srgbClr val="24292E"/>
              </a:buClr>
              <a:buSzPts val="1600"/>
              <a:buFont typeface="Helvetica Neue"/>
              <a:buChar char="-"/>
              <a:defRPr>
                <a:solidFill>
                  <a:srgbClr val="24292E"/>
                </a:solidFill>
              </a:defRPr>
            </a:lvl3pPr>
            <a:lvl4pPr marL="1828823" lvl="3" indent="-330204" algn="l" rtl="0">
              <a:lnSpc>
                <a:spcPct val="110000"/>
              </a:lnSpc>
              <a:spcBef>
                <a:spcPts val="0"/>
              </a:spcBef>
              <a:spcAft>
                <a:spcPts val="0"/>
              </a:spcAft>
              <a:buClr>
                <a:srgbClr val="24292E"/>
              </a:buClr>
              <a:buSzPts val="1600"/>
              <a:buFont typeface="Helvetica Neue"/>
              <a:buChar char="-"/>
              <a:defRPr>
                <a:solidFill>
                  <a:srgbClr val="24292E"/>
                </a:solidFill>
              </a:defRPr>
            </a:lvl4pPr>
            <a:lvl5pPr marL="2286029" lvl="4" indent="-330204" algn="l" rtl="0">
              <a:lnSpc>
                <a:spcPct val="110000"/>
              </a:lnSpc>
              <a:spcBef>
                <a:spcPts val="0"/>
              </a:spcBef>
              <a:spcAft>
                <a:spcPts val="0"/>
              </a:spcAft>
              <a:buClr>
                <a:srgbClr val="24292E"/>
              </a:buClr>
              <a:buSzPts val="1600"/>
              <a:buFont typeface="Helvetica Neue"/>
              <a:buChar char="-"/>
              <a:defRPr>
                <a:solidFill>
                  <a:srgbClr val="24292E"/>
                </a:solidFill>
              </a:defRPr>
            </a:lvl5pPr>
            <a:lvl6pPr marL="2743234" lvl="5" indent="-273053" algn="ctr" rtl="0">
              <a:lnSpc>
                <a:spcPct val="110000"/>
              </a:lnSpc>
              <a:spcBef>
                <a:spcPts val="0"/>
              </a:spcBef>
              <a:spcAft>
                <a:spcPts val="0"/>
              </a:spcAft>
              <a:buClr>
                <a:srgbClr val="FFFFFF"/>
              </a:buClr>
              <a:buSzPts val="700"/>
              <a:buChar char="-"/>
              <a:defRPr/>
            </a:lvl6pPr>
            <a:lvl7pPr marL="3200440" lvl="6" indent="-273053" algn="ctr" rtl="0">
              <a:lnSpc>
                <a:spcPct val="110000"/>
              </a:lnSpc>
              <a:spcBef>
                <a:spcPts val="0"/>
              </a:spcBef>
              <a:spcAft>
                <a:spcPts val="0"/>
              </a:spcAft>
              <a:buClr>
                <a:srgbClr val="FFFFFF"/>
              </a:buClr>
              <a:buSzPts val="700"/>
              <a:buChar char="-"/>
              <a:defRPr/>
            </a:lvl7pPr>
            <a:lvl8pPr marL="3657646" lvl="7" indent="-273053" algn="ctr" rtl="0">
              <a:lnSpc>
                <a:spcPct val="110000"/>
              </a:lnSpc>
              <a:spcBef>
                <a:spcPts val="0"/>
              </a:spcBef>
              <a:spcAft>
                <a:spcPts val="0"/>
              </a:spcAft>
              <a:buClr>
                <a:srgbClr val="FFFFFF"/>
              </a:buClr>
              <a:buSzPts val="700"/>
              <a:buChar char="-"/>
              <a:defRPr/>
            </a:lvl8pPr>
            <a:lvl9pPr marL="4114851" lvl="8" indent="-273053" algn="ctr" rtl="0">
              <a:lnSpc>
                <a:spcPct val="110000"/>
              </a:lnSpc>
              <a:spcBef>
                <a:spcPts val="0"/>
              </a:spcBef>
              <a:spcAft>
                <a:spcPts val="0"/>
              </a:spcAft>
              <a:buClr>
                <a:srgbClr val="FFFFFF"/>
              </a:buClr>
              <a:buSzPts val="700"/>
              <a:buChar char="-"/>
              <a:defRPr/>
            </a:lvl9pPr>
          </a:lstStyle>
          <a:p>
            <a:endParaRPr/>
          </a:p>
        </p:txBody>
      </p:sp>
      <p:graphicFrame>
        <p:nvGraphicFramePr>
          <p:cNvPr id="171" name="Google Shape;171;p46"/>
          <p:cNvGraphicFramePr/>
          <p:nvPr/>
        </p:nvGraphicFramePr>
        <p:xfrm>
          <a:off x="5041101" y="4814292"/>
          <a:ext cx="3548125" cy="180975"/>
        </p:xfrm>
        <a:graphic>
          <a:graphicData uri="http://schemas.openxmlformats.org/drawingml/2006/table">
            <a:tbl>
              <a:tblPr>
                <a:noFill/>
              </a:tblPr>
              <a:tblGrid>
                <a:gridCol w="3548125">
                  <a:extLst>
                    <a:ext uri="{9D8B030D-6E8A-4147-A177-3AD203B41FA5}">
                      <a16:colId xmlns:a16="http://schemas.microsoft.com/office/drawing/2014/main" val="20000"/>
                    </a:ext>
                  </a:extLst>
                </a:gridCol>
              </a:tblGrid>
              <a:tr h="180975">
                <a:tc>
                  <a:txBody>
                    <a:bodyPr/>
                    <a:lstStyle/>
                    <a:p>
                      <a:pPr marL="0" marR="0" lvl="0" indent="0" algn="r" rtl="0">
                        <a:lnSpc>
                          <a:spcPct val="100000"/>
                        </a:lnSpc>
                        <a:spcBef>
                          <a:spcPts val="0"/>
                        </a:spcBef>
                        <a:spcAft>
                          <a:spcPts val="0"/>
                        </a:spcAft>
                        <a:buClr>
                          <a:srgbClr val="586069"/>
                        </a:buClr>
                        <a:buSzPts val="900"/>
                        <a:buFont typeface="Arial"/>
                        <a:buNone/>
                      </a:pPr>
                      <a:r>
                        <a:rPr lang="en" sz="900" b="1" u="none" strike="noStrike" cap="none">
                          <a:solidFill>
                            <a:srgbClr val="586069"/>
                          </a:solidFill>
                          <a:latin typeface="Arial"/>
                          <a:ea typeface="Arial"/>
                          <a:cs typeface="Arial"/>
                          <a:sym typeface="Arial"/>
                        </a:rPr>
                        <a:t>GitHub</a:t>
                      </a:r>
                      <a:endParaRPr sz="500"/>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2" name="Google Shape;172;p46"/>
          <p:cNvGraphicFramePr/>
          <p:nvPr/>
        </p:nvGraphicFramePr>
        <p:xfrm>
          <a:off x="241531" y="4814292"/>
          <a:ext cx="3968600" cy="180975"/>
        </p:xfrm>
        <a:graphic>
          <a:graphicData uri="http://schemas.openxmlformats.org/drawingml/2006/table">
            <a:tbl>
              <a:tblPr>
                <a:noFill/>
              </a:tblPr>
              <a:tblGrid>
                <a:gridCol w="3968600">
                  <a:extLst>
                    <a:ext uri="{9D8B030D-6E8A-4147-A177-3AD203B41FA5}">
                      <a16:colId xmlns:a16="http://schemas.microsoft.com/office/drawing/2014/main" val="20000"/>
                    </a:ext>
                  </a:extLst>
                </a:gridCol>
              </a:tblGrid>
              <a:tr h="180975">
                <a:tc>
                  <a:txBody>
                    <a:bodyPr/>
                    <a:lstStyle/>
                    <a:p>
                      <a:pPr marL="0" marR="0" lvl="0" indent="0" algn="l" rtl="0">
                        <a:lnSpc>
                          <a:spcPct val="100000"/>
                        </a:lnSpc>
                        <a:spcBef>
                          <a:spcPts val="0"/>
                        </a:spcBef>
                        <a:spcAft>
                          <a:spcPts val="0"/>
                        </a:spcAft>
                        <a:buClr>
                          <a:srgbClr val="586069"/>
                        </a:buClr>
                        <a:buSzPts val="900"/>
                        <a:buFont typeface="Arial"/>
                        <a:buNone/>
                      </a:pPr>
                      <a:r>
                        <a:rPr lang="en" sz="900" b="1" u="none" strike="noStrike" cap="none">
                          <a:solidFill>
                            <a:srgbClr val="586069"/>
                          </a:solidFill>
                          <a:latin typeface="Arial"/>
                          <a:ea typeface="Arial"/>
                          <a:cs typeface="Arial"/>
                          <a:sym typeface="Arial"/>
                        </a:rPr>
                        <a:t>How GitHub Builds and Deploys Software</a:t>
                      </a:r>
                      <a:endParaRPr sz="500"/>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 name="Google Shape;173;p46"/>
          <p:cNvSpPr txBox="1">
            <a:spLocks noGrp="1"/>
          </p:cNvSpPr>
          <p:nvPr>
            <p:ph type="sldNum" idx="12"/>
          </p:nvPr>
        </p:nvSpPr>
        <p:spPr>
          <a:xfrm>
            <a:off x="4484637" y="4905375"/>
            <a:ext cx="170100" cy="1731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9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9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9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9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9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9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9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9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900" b="0">
                <a:solidFill>
                  <a:srgbClr val="24292F"/>
                </a:solidFill>
              </a:defRPr>
            </a:lvl9pPr>
          </a:lstStyle>
          <a:p>
            <a:fld id="{00000000-1234-1234-1234-123412341234}" type="slidenum">
              <a:rPr lang="en" smtClean="0"/>
              <a:pPr/>
              <a:t>‹#›</a:t>
            </a:fld>
            <a:endParaRPr lang="en" sz="1100">
              <a:solidFill>
                <a:srgbClr val="000000"/>
              </a:solidFill>
            </a:endParaRPr>
          </a:p>
        </p:txBody>
      </p:sp>
    </p:spTree>
    <p:extLst>
      <p:ext uri="{BB962C8B-B14F-4D97-AF65-F5344CB8AC3E}">
        <p14:creationId xmlns:p14="http://schemas.microsoft.com/office/powerpoint/2010/main" val="17685876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Statement + Label Light">
  <p:cSld name="Statement + Label Light">
    <p:bg>
      <p:bgPr>
        <a:solidFill>
          <a:srgbClr val="FFFFFF"/>
        </a:solidFill>
        <a:effectLst/>
      </p:bgPr>
    </p:bg>
    <p:spTree>
      <p:nvGrpSpPr>
        <p:cNvPr id="1" name="Shape 174"/>
        <p:cNvGrpSpPr/>
        <p:nvPr/>
      </p:nvGrpSpPr>
      <p:grpSpPr>
        <a:xfrm>
          <a:off x="0" y="0"/>
          <a:ext cx="0" cy="0"/>
          <a:chOff x="0" y="0"/>
          <a:chExt cx="0" cy="0"/>
        </a:xfrm>
      </p:grpSpPr>
      <p:sp>
        <p:nvSpPr>
          <p:cNvPr id="175" name="Google Shape;175;p47"/>
          <p:cNvSpPr txBox="1">
            <a:spLocks noGrp="1"/>
          </p:cNvSpPr>
          <p:nvPr>
            <p:ph type="body" idx="1"/>
          </p:nvPr>
        </p:nvSpPr>
        <p:spPr>
          <a:xfrm>
            <a:off x="381000" y="304800"/>
            <a:ext cx="8382000" cy="238200"/>
          </a:xfrm>
          <a:prstGeom prst="rect">
            <a:avLst/>
          </a:prstGeom>
          <a:noFill/>
          <a:ln>
            <a:noFill/>
          </a:ln>
        </p:spPr>
        <p:txBody>
          <a:bodyPr spcFirstLastPara="1" wrap="square" lIns="19050" tIns="19050" rIns="19050" bIns="19050" anchor="t" anchorCtr="0">
            <a:noAutofit/>
          </a:bodyPr>
          <a:lstStyle>
            <a:lvl1pPr marL="457206" lvl="0" indent="-317504" algn="l" rtl="0">
              <a:lnSpc>
                <a:spcPct val="100000"/>
              </a:lnSpc>
              <a:spcBef>
                <a:spcPts val="0"/>
              </a:spcBef>
              <a:spcAft>
                <a:spcPts val="0"/>
              </a:spcAft>
              <a:buClr>
                <a:srgbClr val="0366D6"/>
              </a:buClr>
              <a:buSzPts val="1400"/>
              <a:buFont typeface="Arial"/>
              <a:buChar char="•"/>
              <a:defRPr sz="1400" b="1">
                <a:solidFill>
                  <a:srgbClr val="0366D6"/>
                </a:solidFill>
                <a:latin typeface="Arial"/>
                <a:ea typeface="Arial"/>
                <a:cs typeface="Arial"/>
                <a:sym typeface="Arial"/>
              </a:defRPr>
            </a:lvl1pPr>
            <a:lvl2pPr marL="914411" lvl="1" indent="-317504" algn="l" rtl="0">
              <a:lnSpc>
                <a:spcPct val="100000"/>
              </a:lnSpc>
              <a:spcBef>
                <a:spcPts val="0"/>
              </a:spcBef>
              <a:spcAft>
                <a:spcPts val="0"/>
              </a:spcAft>
              <a:buClr>
                <a:srgbClr val="0366D6"/>
              </a:buClr>
              <a:buSzPts val="1400"/>
              <a:buFont typeface="Arial"/>
              <a:buChar char="-"/>
              <a:defRPr sz="1400" b="1">
                <a:solidFill>
                  <a:srgbClr val="0366D6"/>
                </a:solidFill>
                <a:latin typeface="Arial"/>
                <a:ea typeface="Arial"/>
                <a:cs typeface="Arial"/>
                <a:sym typeface="Arial"/>
              </a:defRPr>
            </a:lvl2pPr>
            <a:lvl3pPr marL="1371617" lvl="2" indent="-317504" algn="l" rtl="0">
              <a:lnSpc>
                <a:spcPct val="100000"/>
              </a:lnSpc>
              <a:spcBef>
                <a:spcPts val="0"/>
              </a:spcBef>
              <a:spcAft>
                <a:spcPts val="0"/>
              </a:spcAft>
              <a:buClr>
                <a:srgbClr val="0366D6"/>
              </a:buClr>
              <a:buSzPts val="1400"/>
              <a:buFont typeface="Arial"/>
              <a:buChar char="-"/>
              <a:defRPr sz="1400" b="1">
                <a:solidFill>
                  <a:srgbClr val="0366D6"/>
                </a:solidFill>
                <a:latin typeface="Arial"/>
                <a:ea typeface="Arial"/>
                <a:cs typeface="Arial"/>
                <a:sym typeface="Arial"/>
              </a:defRPr>
            </a:lvl3pPr>
            <a:lvl4pPr marL="1828823" lvl="3" indent="-317504" algn="l" rtl="0">
              <a:lnSpc>
                <a:spcPct val="100000"/>
              </a:lnSpc>
              <a:spcBef>
                <a:spcPts val="0"/>
              </a:spcBef>
              <a:spcAft>
                <a:spcPts val="0"/>
              </a:spcAft>
              <a:buClr>
                <a:srgbClr val="0366D6"/>
              </a:buClr>
              <a:buSzPts val="1400"/>
              <a:buFont typeface="Arial"/>
              <a:buChar char="-"/>
              <a:defRPr sz="1400" b="1">
                <a:solidFill>
                  <a:srgbClr val="0366D6"/>
                </a:solidFill>
                <a:latin typeface="Arial"/>
                <a:ea typeface="Arial"/>
                <a:cs typeface="Arial"/>
                <a:sym typeface="Arial"/>
              </a:defRPr>
            </a:lvl4pPr>
            <a:lvl5pPr marL="2286029" lvl="4" indent="-317504" algn="l" rtl="0">
              <a:lnSpc>
                <a:spcPct val="100000"/>
              </a:lnSpc>
              <a:spcBef>
                <a:spcPts val="0"/>
              </a:spcBef>
              <a:spcAft>
                <a:spcPts val="0"/>
              </a:spcAft>
              <a:buClr>
                <a:srgbClr val="0366D6"/>
              </a:buClr>
              <a:buSzPts val="1400"/>
              <a:buFont typeface="Arial"/>
              <a:buChar char="-"/>
              <a:defRPr sz="1400" b="1">
                <a:solidFill>
                  <a:srgbClr val="0366D6"/>
                </a:solidFill>
                <a:latin typeface="Arial"/>
                <a:ea typeface="Arial"/>
                <a:cs typeface="Arial"/>
                <a:sym typeface="Arial"/>
              </a:defRPr>
            </a:lvl5pPr>
            <a:lvl6pPr marL="2743234" lvl="5" indent="-273053" algn="ctr" rtl="0">
              <a:lnSpc>
                <a:spcPct val="110000"/>
              </a:lnSpc>
              <a:spcBef>
                <a:spcPts val="0"/>
              </a:spcBef>
              <a:spcAft>
                <a:spcPts val="0"/>
              </a:spcAft>
              <a:buClr>
                <a:srgbClr val="FFFFFF"/>
              </a:buClr>
              <a:buSzPts val="700"/>
              <a:buChar char="-"/>
              <a:defRPr/>
            </a:lvl6pPr>
            <a:lvl7pPr marL="3200440" lvl="6" indent="-273053" algn="ctr" rtl="0">
              <a:lnSpc>
                <a:spcPct val="110000"/>
              </a:lnSpc>
              <a:spcBef>
                <a:spcPts val="0"/>
              </a:spcBef>
              <a:spcAft>
                <a:spcPts val="0"/>
              </a:spcAft>
              <a:buClr>
                <a:srgbClr val="FFFFFF"/>
              </a:buClr>
              <a:buSzPts val="700"/>
              <a:buChar char="-"/>
              <a:defRPr/>
            </a:lvl7pPr>
            <a:lvl8pPr marL="3657646" lvl="7" indent="-273053" algn="ctr" rtl="0">
              <a:lnSpc>
                <a:spcPct val="110000"/>
              </a:lnSpc>
              <a:spcBef>
                <a:spcPts val="0"/>
              </a:spcBef>
              <a:spcAft>
                <a:spcPts val="0"/>
              </a:spcAft>
              <a:buClr>
                <a:srgbClr val="FFFFFF"/>
              </a:buClr>
              <a:buSzPts val="700"/>
              <a:buChar char="-"/>
              <a:defRPr/>
            </a:lvl8pPr>
            <a:lvl9pPr marL="4114851" lvl="8" indent="-273053" algn="ctr" rtl="0">
              <a:lnSpc>
                <a:spcPct val="110000"/>
              </a:lnSpc>
              <a:spcBef>
                <a:spcPts val="0"/>
              </a:spcBef>
              <a:spcAft>
                <a:spcPts val="0"/>
              </a:spcAft>
              <a:buClr>
                <a:srgbClr val="FFFFFF"/>
              </a:buClr>
              <a:buSzPts val="700"/>
              <a:buChar char="-"/>
              <a:defRPr/>
            </a:lvl9pPr>
          </a:lstStyle>
          <a:p>
            <a:endParaRPr/>
          </a:p>
        </p:txBody>
      </p:sp>
      <p:pic>
        <p:nvPicPr>
          <p:cNvPr id="176" name="Google Shape;176;p47"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177" name="Google Shape;177;p47"/>
          <p:cNvSpPr txBox="1">
            <a:spLocks noGrp="1"/>
          </p:cNvSpPr>
          <p:nvPr>
            <p:ph type="title"/>
          </p:nvPr>
        </p:nvSpPr>
        <p:spPr>
          <a:xfrm>
            <a:off x="381000" y="590550"/>
            <a:ext cx="8382000" cy="39624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24292F"/>
              </a:buClr>
              <a:buSzPts val="2700"/>
              <a:buFont typeface="Helvetica Neue"/>
              <a:buNone/>
              <a:defRPr sz="2700">
                <a:solidFill>
                  <a:srgbClr val="24292F"/>
                </a:solidFill>
              </a:defRPr>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graphicFrame>
        <p:nvGraphicFramePr>
          <p:cNvPr id="178" name="Google Shape;178;p47"/>
          <p:cNvGraphicFramePr/>
          <p:nvPr/>
        </p:nvGraphicFramePr>
        <p:xfrm>
          <a:off x="5041101" y="4814292"/>
          <a:ext cx="3548125" cy="180975"/>
        </p:xfrm>
        <a:graphic>
          <a:graphicData uri="http://schemas.openxmlformats.org/drawingml/2006/table">
            <a:tbl>
              <a:tblPr>
                <a:noFill/>
              </a:tblPr>
              <a:tblGrid>
                <a:gridCol w="3548125">
                  <a:extLst>
                    <a:ext uri="{9D8B030D-6E8A-4147-A177-3AD203B41FA5}">
                      <a16:colId xmlns:a16="http://schemas.microsoft.com/office/drawing/2014/main" val="20000"/>
                    </a:ext>
                  </a:extLst>
                </a:gridCol>
              </a:tblGrid>
              <a:tr h="180975">
                <a:tc>
                  <a:txBody>
                    <a:bodyPr/>
                    <a:lstStyle/>
                    <a:p>
                      <a:pPr marL="0" marR="0" lvl="0" indent="0" algn="r" rtl="0">
                        <a:lnSpc>
                          <a:spcPct val="100000"/>
                        </a:lnSpc>
                        <a:spcBef>
                          <a:spcPts val="0"/>
                        </a:spcBef>
                        <a:spcAft>
                          <a:spcPts val="0"/>
                        </a:spcAft>
                        <a:buClr>
                          <a:srgbClr val="586069"/>
                        </a:buClr>
                        <a:buSzPts val="900"/>
                        <a:buFont typeface="Arial"/>
                        <a:buNone/>
                      </a:pPr>
                      <a:r>
                        <a:rPr lang="en" sz="900" b="1" u="none" strike="noStrike" cap="none">
                          <a:solidFill>
                            <a:srgbClr val="586069"/>
                          </a:solidFill>
                          <a:latin typeface="Arial"/>
                          <a:ea typeface="Arial"/>
                          <a:cs typeface="Arial"/>
                          <a:sym typeface="Arial"/>
                        </a:rPr>
                        <a:t>GitHub</a:t>
                      </a:r>
                      <a:endParaRPr sz="500"/>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9" name="Google Shape;179;p47"/>
          <p:cNvGraphicFramePr/>
          <p:nvPr/>
        </p:nvGraphicFramePr>
        <p:xfrm>
          <a:off x="241531" y="4814292"/>
          <a:ext cx="3968600" cy="180975"/>
        </p:xfrm>
        <a:graphic>
          <a:graphicData uri="http://schemas.openxmlformats.org/drawingml/2006/table">
            <a:tbl>
              <a:tblPr>
                <a:noFill/>
              </a:tblPr>
              <a:tblGrid>
                <a:gridCol w="3968600">
                  <a:extLst>
                    <a:ext uri="{9D8B030D-6E8A-4147-A177-3AD203B41FA5}">
                      <a16:colId xmlns:a16="http://schemas.microsoft.com/office/drawing/2014/main" val="20000"/>
                    </a:ext>
                  </a:extLst>
                </a:gridCol>
              </a:tblGrid>
              <a:tr h="180975">
                <a:tc>
                  <a:txBody>
                    <a:bodyPr/>
                    <a:lstStyle/>
                    <a:p>
                      <a:pPr marL="0" marR="0" lvl="0" indent="0" algn="l" rtl="0">
                        <a:lnSpc>
                          <a:spcPct val="100000"/>
                        </a:lnSpc>
                        <a:spcBef>
                          <a:spcPts val="0"/>
                        </a:spcBef>
                        <a:spcAft>
                          <a:spcPts val="0"/>
                        </a:spcAft>
                        <a:buClr>
                          <a:srgbClr val="586069"/>
                        </a:buClr>
                        <a:buSzPts val="900"/>
                        <a:buFont typeface="Arial"/>
                        <a:buNone/>
                      </a:pPr>
                      <a:r>
                        <a:rPr lang="en" sz="900" b="1" u="none" strike="noStrike" cap="none">
                          <a:solidFill>
                            <a:srgbClr val="586069"/>
                          </a:solidFill>
                          <a:latin typeface="Arial"/>
                          <a:ea typeface="Arial"/>
                          <a:cs typeface="Arial"/>
                          <a:sym typeface="Arial"/>
                        </a:rPr>
                        <a:t>How GitHub Builds and Deploys Software</a:t>
                      </a:r>
                      <a:endParaRPr sz="500"/>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0" name="Google Shape;180;p47"/>
          <p:cNvSpPr txBox="1">
            <a:spLocks noGrp="1"/>
          </p:cNvSpPr>
          <p:nvPr>
            <p:ph type="sldNum" idx="12"/>
          </p:nvPr>
        </p:nvSpPr>
        <p:spPr>
          <a:xfrm>
            <a:off x="4484637" y="4905375"/>
            <a:ext cx="170100" cy="1731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9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9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9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9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9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9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9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9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900" b="0">
                <a:solidFill>
                  <a:srgbClr val="24292F"/>
                </a:solidFill>
              </a:defRPr>
            </a:lvl9pPr>
          </a:lstStyle>
          <a:p>
            <a:fld id="{00000000-1234-1234-1234-123412341234}" type="slidenum">
              <a:rPr lang="en" smtClean="0"/>
              <a:pPr/>
              <a:t>‹#›</a:t>
            </a:fld>
            <a:endParaRPr lang="en" sz="1100">
              <a:solidFill>
                <a:srgbClr val="000000"/>
              </a:solidFill>
            </a:endParaRPr>
          </a:p>
        </p:txBody>
      </p:sp>
    </p:spTree>
    <p:extLst>
      <p:ext uri="{BB962C8B-B14F-4D97-AF65-F5344CB8AC3E}">
        <p14:creationId xmlns:p14="http://schemas.microsoft.com/office/powerpoint/2010/main" val="33294806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4800"/>
            </a:lvl1pPr>
            <a:lvl2pPr lvl="1" algn="l" rtl="0">
              <a:lnSpc>
                <a:spcPct val="100000"/>
              </a:lnSpc>
              <a:spcBef>
                <a:spcPts val="0"/>
              </a:spcBef>
              <a:spcAft>
                <a:spcPts val="0"/>
              </a:spcAft>
              <a:buClr>
                <a:srgbClr val="FFFFFF"/>
              </a:buClr>
              <a:buSzPts val="4800"/>
              <a:buNone/>
              <a:defRPr sz="4800"/>
            </a:lvl2pPr>
            <a:lvl3pPr lvl="2" algn="l" rtl="0">
              <a:lnSpc>
                <a:spcPct val="100000"/>
              </a:lnSpc>
              <a:spcBef>
                <a:spcPts val="0"/>
              </a:spcBef>
              <a:spcAft>
                <a:spcPts val="0"/>
              </a:spcAft>
              <a:buClr>
                <a:srgbClr val="FFFFFF"/>
              </a:buClr>
              <a:buSzPts val="4800"/>
              <a:buNone/>
              <a:defRPr sz="4800"/>
            </a:lvl3pPr>
            <a:lvl4pPr lvl="3" algn="l" rtl="0">
              <a:lnSpc>
                <a:spcPct val="100000"/>
              </a:lnSpc>
              <a:spcBef>
                <a:spcPts val="0"/>
              </a:spcBef>
              <a:spcAft>
                <a:spcPts val="0"/>
              </a:spcAft>
              <a:buClr>
                <a:srgbClr val="FFFFFF"/>
              </a:buClr>
              <a:buSzPts val="4800"/>
              <a:buNone/>
              <a:defRPr sz="4800"/>
            </a:lvl4pPr>
            <a:lvl5pPr lvl="4" algn="l" rtl="0">
              <a:lnSpc>
                <a:spcPct val="100000"/>
              </a:lnSpc>
              <a:spcBef>
                <a:spcPts val="0"/>
              </a:spcBef>
              <a:spcAft>
                <a:spcPts val="0"/>
              </a:spcAft>
              <a:buClr>
                <a:srgbClr val="FFFFFF"/>
              </a:buClr>
              <a:buSzPts val="4800"/>
              <a:buNone/>
              <a:defRPr sz="4800"/>
            </a:lvl5pPr>
            <a:lvl6pPr lvl="5" algn="l" rtl="0">
              <a:lnSpc>
                <a:spcPct val="100000"/>
              </a:lnSpc>
              <a:spcBef>
                <a:spcPts val="0"/>
              </a:spcBef>
              <a:spcAft>
                <a:spcPts val="0"/>
              </a:spcAft>
              <a:buClr>
                <a:srgbClr val="FFFFFF"/>
              </a:buClr>
              <a:buSzPts val="4800"/>
              <a:buNone/>
              <a:defRPr sz="4800"/>
            </a:lvl6pPr>
            <a:lvl7pPr lvl="6" algn="l" rtl="0">
              <a:lnSpc>
                <a:spcPct val="100000"/>
              </a:lnSpc>
              <a:spcBef>
                <a:spcPts val="0"/>
              </a:spcBef>
              <a:spcAft>
                <a:spcPts val="0"/>
              </a:spcAft>
              <a:buClr>
                <a:srgbClr val="FFFFFF"/>
              </a:buClr>
              <a:buSzPts val="4800"/>
              <a:buNone/>
              <a:defRPr sz="4800"/>
            </a:lvl7pPr>
            <a:lvl8pPr lvl="7" algn="l" rtl="0">
              <a:lnSpc>
                <a:spcPct val="100000"/>
              </a:lnSpc>
              <a:spcBef>
                <a:spcPts val="0"/>
              </a:spcBef>
              <a:spcAft>
                <a:spcPts val="0"/>
              </a:spcAft>
              <a:buClr>
                <a:srgbClr val="FFFFFF"/>
              </a:buClr>
              <a:buSzPts val="4800"/>
              <a:buNone/>
              <a:defRPr sz="4800"/>
            </a:lvl8pPr>
            <a:lvl9pPr lvl="8" algn="l" rtl="0">
              <a:lnSpc>
                <a:spcPct val="100000"/>
              </a:lnSpc>
              <a:spcBef>
                <a:spcPts val="0"/>
              </a:spcBef>
              <a:spcAft>
                <a:spcPts val="0"/>
              </a:spcAft>
              <a:buClr>
                <a:srgbClr val="FFFFFF"/>
              </a:buClr>
              <a:buSzPts val="4800"/>
              <a:buNone/>
              <a:defRPr sz="4800"/>
            </a:lvl9pPr>
          </a:lstStyle>
          <a:p>
            <a:endParaRPr/>
          </a:p>
        </p:txBody>
      </p:sp>
    </p:spTree>
    <p:extLst>
      <p:ext uri="{BB962C8B-B14F-4D97-AF65-F5344CB8AC3E}">
        <p14:creationId xmlns:p14="http://schemas.microsoft.com/office/powerpoint/2010/main" val="152890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Reaction - Thumbs Down">
  <p:cSld name="-1_1_1_1_1">
    <p:spTree>
      <p:nvGrpSpPr>
        <p:cNvPr id="1" name="Shape 55"/>
        <p:cNvGrpSpPr/>
        <p:nvPr/>
      </p:nvGrpSpPr>
      <p:grpSpPr>
        <a:xfrm>
          <a:off x="0" y="0"/>
          <a:ext cx="0" cy="0"/>
          <a:chOff x="0" y="0"/>
          <a:chExt cx="0" cy="0"/>
        </a:xfrm>
      </p:grpSpPr>
      <p:sp>
        <p:nvSpPr>
          <p:cNvPr id="56" name="Google Shape;56;p12"/>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57" name="Google Shape;57;p12"/>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58" name="Google Shape;58;p12"/>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Reaction - Thumbs up">
  <p:cSld name="-1_1_1_1_1_1">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61" name="Google Shape;61;p13"/>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62" name="Google Shape;62;p13"/>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Reaction - Rocket">
  <p:cSld name="-1_1_1_1_1_1_1">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66" name="Google Shape;66;p14"/>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Reaction - Eyes">
  <p:cSld name="-1_1_1_1_1_1_1_1">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70" name="Google Shape;70;p15"/>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 Body">
  <p:cSld name="No Emoji">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666750" y="1714500"/>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00000"/>
              </a:lnSpc>
              <a:spcBef>
                <a:spcPts val="0"/>
              </a:spcBef>
              <a:spcAft>
                <a:spcPts val="0"/>
              </a:spcAft>
              <a:buClr>
                <a:srgbClr val="D1D5DA"/>
              </a:buClr>
              <a:buSzPts val="1800"/>
              <a:buFont typeface="Helvetica Neue"/>
              <a:buNone/>
              <a:defRPr sz="1800">
                <a:solidFill>
                  <a:srgbClr val="D1D5DA"/>
                </a:solidFill>
              </a:defRPr>
            </a:lvl1pPr>
            <a:lvl2pPr marL="914400" lvl="1" indent="-228600" algn="ctr" rtl="0">
              <a:lnSpc>
                <a:spcPct val="100000"/>
              </a:lnSpc>
              <a:spcBef>
                <a:spcPts val="0"/>
              </a:spcBef>
              <a:spcAft>
                <a:spcPts val="0"/>
              </a:spcAft>
              <a:buClr>
                <a:srgbClr val="D1D5DA"/>
              </a:buClr>
              <a:buSzPts val="1800"/>
              <a:buFont typeface="Helvetica Neue"/>
              <a:buNone/>
              <a:defRPr sz="1800">
                <a:solidFill>
                  <a:srgbClr val="D1D5DA"/>
                </a:solidFill>
              </a:defRPr>
            </a:lvl2pPr>
            <a:lvl3pPr marL="1371600" lvl="2" indent="-228600" algn="ctr" rtl="0">
              <a:lnSpc>
                <a:spcPct val="100000"/>
              </a:lnSpc>
              <a:spcBef>
                <a:spcPts val="0"/>
              </a:spcBef>
              <a:spcAft>
                <a:spcPts val="0"/>
              </a:spcAft>
              <a:buClr>
                <a:srgbClr val="D1D5DA"/>
              </a:buClr>
              <a:buSzPts val="1800"/>
              <a:buFont typeface="Helvetica Neue"/>
              <a:buNone/>
              <a:defRPr sz="1800">
                <a:solidFill>
                  <a:srgbClr val="D1D5DA"/>
                </a:solidFill>
              </a:defRPr>
            </a:lvl3pPr>
            <a:lvl4pPr marL="1828800" lvl="3" indent="-228600" algn="ctr" rtl="0">
              <a:lnSpc>
                <a:spcPct val="100000"/>
              </a:lnSpc>
              <a:spcBef>
                <a:spcPts val="0"/>
              </a:spcBef>
              <a:spcAft>
                <a:spcPts val="0"/>
              </a:spcAft>
              <a:buClr>
                <a:srgbClr val="D1D5DA"/>
              </a:buClr>
              <a:buSzPts val="1800"/>
              <a:buFont typeface="Helvetica Neue"/>
              <a:buNone/>
              <a:defRPr sz="1800">
                <a:solidFill>
                  <a:srgbClr val="D1D5DA"/>
                </a:solidFill>
              </a:defRPr>
            </a:lvl4pPr>
            <a:lvl5pPr marL="2286000" lvl="4" indent="-228600" algn="ctr" rtl="0">
              <a:lnSpc>
                <a:spcPct val="100000"/>
              </a:lnSpc>
              <a:spcBef>
                <a:spcPts val="0"/>
              </a:spcBef>
              <a:spcAft>
                <a:spcPts val="0"/>
              </a:spcAft>
              <a:buClr>
                <a:srgbClr val="D1D5DA"/>
              </a:buClr>
              <a:buSzPts val="1800"/>
              <a:buFont typeface="Helvetica Neue"/>
              <a:buNone/>
              <a:defRPr sz="1800">
                <a:solidFill>
                  <a:srgbClr val="D1D5DA"/>
                </a:solidFill>
              </a:defRPr>
            </a:lvl5pPr>
            <a:lvl6pPr marL="2743200" lvl="5" indent="-342900" algn="l" rtl="0">
              <a:lnSpc>
                <a:spcPct val="100000"/>
              </a:lnSpc>
              <a:spcBef>
                <a:spcPts val="1500"/>
              </a:spcBef>
              <a:spcAft>
                <a:spcPts val="0"/>
              </a:spcAft>
              <a:buClr>
                <a:srgbClr val="FFFFFF"/>
              </a:buClr>
              <a:buSzPts val="1800"/>
              <a:buChar char="-"/>
              <a:defRPr sz="1800"/>
            </a:lvl6pPr>
            <a:lvl7pPr marL="3200400" lvl="6" indent="-342900" algn="l" rtl="0">
              <a:lnSpc>
                <a:spcPct val="100000"/>
              </a:lnSpc>
              <a:spcBef>
                <a:spcPts val="1500"/>
              </a:spcBef>
              <a:spcAft>
                <a:spcPts val="0"/>
              </a:spcAft>
              <a:buClr>
                <a:srgbClr val="FFFFFF"/>
              </a:buClr>
              <a:buSzPts val="1800"/>
              <a:buChar char="-"/>
              <a:defRPr sz="1800"/>
            </a:lvl7pPr>
            <a:lvl8pPr marL="3657600" lvl="7" indent="-342900" algn="l" rtl="0">
              <a:lnSpc>
                <a:spcPct val="100000"/>
              </a:lnSpc>
              <a:spcBef>
                <a:spcPts val="1500"/>
              </a:spcBef>
              <a:spcAft>
                <a:spcPts val="0"/>
              </a:spcAft>
              <a:buClr>
                <a:srgbClr val="FFFFFF"/>
              </a:buClr>
              <a:buSzPts val="1800"/>
              <a:buChar char="-"/>
              <a:defRPr sz="1800"/>
            </a:lvl8pPr>
            <a:lvl9pPr marL="4114800" lvl="8" indent="-342900" algn="l" rtl="0">
              <a:lnSpc>
                <a:spcPct val="100000"/>
              </a:lnSpc>
              <a:spcBef>
                <a:spcPts val="1500"/>
              </a:spcBef>
              <a:spcAft>
                <a:spcPts val="0"/>
              </a:spcAft>
              <a:buClr>
                <a:srgbClr val="FFFFFF"/>
              </a:buClr>
              <a:buSzPts val="1800"/>
              <a:buChar char="-"/>
              <a:defRPr sz="1800"/>
            </a:lvl9pPr>
          </a:lstStyle>
          <a:p>
            <a:endParaRPr/>
          </a:p>
        </p:txBody>
      </p:sp>
      <p:sp>
        <p:nvSpPr>
          <p:cNvPr id="73" name="Google Shape;73;p16"/>
          <p:cNvSpPr txBox="1">
            <a:spLocks noGrp="1"/>
          </p:cNvSpPr>
          <p:nvPr>
            <p:ph type="title"/>
          </p:nvPr>
        </p:nvSpPr>
        <p:spPr>
          <a:xfrm>
            <a:off x="666750" y="228600"/>
            <a:ext cx="78105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3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rand - Mark on color">
  <p:cSld name="Mark on color">
    <p:bg>
      <p:bgPr>
        <a:solidFill>
          <a:srgbClr val="1658C5"/>
        </a:solidFill>
        <a:effectLst/>
      </p:bgPr>
    </p:bg>
    <p:spTree>
      <p:nvGrpSpPr>
        <p:cNvPr id="1"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3191250" y="1227588"/>
            <a:ext cx="2761488" cy="26883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rand - Mark on dark">
  <p:cSld name="Mark on dark">
    <p:spTree>
      <p:nvGrpSpPr>
        <p:cNvPr id="1" name="Shape 76"/>
        <p:cNvGrpSpPr/>
        <p:nvPr/>
      </p:nvGrpSpPr>
      <p:grpSpPr>
        <a:xfrm>
          <a:off x="0" y="0"/>
          <a:ext cx="0" cy="0"/>
          <a:chOff x="0" y="0"/>
          <a:chExt cx="0" cy="0"/>
        </a:xfrm>
      </p:grpSpPr>
      <p:pic>
        <p:nvPicPr>
          <p:cNvPr id="77" name="Google Shape;77;p18"/>
          <p:cNvPicPr preferRelativeResize="0"/>
          <p:nvPr/>
        </p:nvPicPr>
        <p:blipFill>
          <a:blip r:embed="rId2">
            <a:alphaModFix/>
          </a:blip>
          <a:stretch>
            <a:fillRect/>
          </a:stretch>
        </p:blipFill>
        <p:spPr>
          <a:xfrm>
            <a:off x="3191250" y="1227588"/>
            <a:ext cx="2761488" cy="268833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rand - Mark on white">
  <p:cSld name=" Mark on white">
    <p:bg>
      <p:bgPr>
        <a:solidFill>
          <a:srgbClr val="FFFFFF"/>
        </a:solidFill>
        <a:effectLst/>
      </p:bgPr>
    </p:bg>
    <p:spTree>
      <p:nvGrpSpPr>
        <p:cNvPr id="1" name="Shape 78"/>
        <p:cNvGrpSpPr/>
        <p:nvPr/>
      </p:nvGrpSpPr>
      <p:grpSpPr>
        <a:xfrm>
          <a:off x="0" y="0"/>
          <a:ext cx="0" cy="0"/>
          <a:chOff x="0" y="0"/>
          <a:chExt cx="0" cy="0"/>
        </a:xfrm>
      </p:grpSpPr>
      <p:pic>
        <p:nvPicPr>
          <p:cNvPr id="79" name="Google Shape;79;p19"/>
          <p:cNvPicPr preferRelativeResize="0"/>
          <p:nvPr/>
        </p:nvPicPr>
        <p:blipFill>
          <a:blip r:embed="rId2">
            <a:alphaModFix/>
          </a:blip>
          <a:stretch>
            <a:fillRect/>
          </a:stretch>
        </p:blipFill>
        <p:spPr>
          <a:xfrm>
            <a:off x="3191825" y="1226025"/>
            <a:ext cx="2760349" cy="2691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rand - Wordmark on color">
  <p:cSld name="Wordmark on color">
    <p:bg>
      <p:bgPr>
        <a:solidFill>
          <a:srgbClr val="1658C5"/>
        </a:solidFill>
        <a:effectLst/>
      </p:bgPr>
    </p:bg>
    <p:spTree>
      <p:nvGrpSpPr>
        <p:cNvPr id="1" name="Shape 80"/>
        <p:cNvGrpSpPr/>
        <p:nvPr/>
      </p:nvGrpSpPr>
      <p:grpSpPr>
        <a:xfrm>
          <a:off x="0" y="0"/>
          <a:ext cx="0" cy="0"/>
          <a:chOff x="0" y="0"/>
          <a:chExt cx="0" cy="0"/>
        </a:xfrm>
      </p:grpSpPr>
      <p:pic>
        <p:nvPicPr>
          <p:cNvPr id="81" name="Google Shape;81;p20" descr="Image"/>
          <p:cNvPicPr preferRelativeResize="0"/>
          <p:nvPr/>
        </p:nvPicPr>
        <p:blipFill rotWithShape="1">
          <a:blip r:embed="rId2">
            <a:alphaModFix/>
          </a:blip>
          <a:srcRect/>
          <a:stretch/>
        </p:blipFill>
        <p:spPr>
          <a:xfrm>
            <a:off x="3251203" y="2214563"/>
            <a:ext cx="2641594" cy="714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 Blue">
  <p:cSld name="TITLE_3">
    <p:bg>
      <p:bgPr>
        <a:solidFill>
          <a:srgbClr val="1658C5"/>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6" name="Google Shape;16;p3" descr="invertocat.png"/>
          <p:cNvPicPr preferRelativeResize="0"/>
          <p:nvPr/>
        </p:nvPicPr>
        <p:blipFill rotWithShape="1">
          <a:blip r:embed="rId3">
            <a:alphaModFix/>
          </a:blip>
          <a:srcRect/>
          <a:stretch/>
        </p:blipFill>
        <p:spPr>
          <a:xfrm>
            <a:off x="581025" y="1428750"/>
            <a:ext cx="228600" cy="219075"/>
          </a:xfrm>
          <a:prstGeom prst="rect">
            <a:avLst/>
          </a:prstGeom>
          <a:noFill/>
          <a:ln>
            <a:noFill/>
          </a:ln>
        </p:spPr>
      </p:pic>
      <p:sp>
        <p:nvSpPr>
          <p:cNvPr id="17" name="Google Shape;17;p3"/>
          <p:cNvSpPr txBox="1">
            <a:spLocks noGrp="1"/>
          </p:cNvSpPr>
          <p:nvPr>
            <p:ph type="title"/>
          </p:nvPr>
        </p:nvSpPr>
        <p:spPr>
          <a:xfrm>
            <a:off x="578644" y="1778794"/>
            <a:ext cx="7086600" cy="21903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
        <p:nvSpPr>
          <p:cNvPr id="18" name="Google Shape;18;p3"/>
          <p:cNvSpPr txBox="1">
            <a:spLocks noGrp="1"/>
          </p:cNvSpPr>
          <p:nvPr>
            <p:ph type="subTitle" idx="1"/>
          </p:nvPr>
        </p:nvSpPr>
        <p:spPr>
          <a:xfrm>
            <a:off x="876900" y="1428796"/>
            <a:ext cx="4152300" cy="219000"/>
          </a:xfrm>
          <a:prstGeom prst="rect">
            <a:avLst/>
          </a:prstGeom>
        </p:spPr>
        <p:txBody>
          <a:bodyPr spcFirstLastPara="1" wrap="square" lIns="19050" tIns="19050" rIns="19050" bIns="19050" anchor="b" anchorCtr="0">
            <a:noAutofit/>
          </a:bodyPr>
          <a:lstStyle>
            <a:lvl1pPr lvl="0" rtl="0">
              <a:spcBef>
                <a:spcPts val="1500"/>
              </a:spcBef>
              <a:spcAft>
                <a:spcPts val="0"/>
              </a:spcAft>
              <a:buNone/>
              <a:defRPr sz="1200">
                <a:latin typeface="Roboto Mono"/>
                <a:ea typeface="Roboto Mono"/>
                <a:cs typeface="Roboto Mono"/>
                <a:sym typeface="Roboto Mono"/>
              </a:defRPr>
            </a:lvl1pPr>
            <a:lvl2pPr lvl="1" rtl="0">
              <a:spcBef>
                <a:spcPts val="1500"/>
              </a:spcBef>
              <a:spcAft>
                <a:spcPts val="0"/>
              </a:spcAft>
              <a:buNone/>
              <a:defRPr sz="1200">
                <a:latin typeface="Roboto Mono"/>
                <a:ea typeface="Roboto Mono"/>
                <a:cs typeface="Roboto Mono"/>
                <a:sym typeface="Roboto Mono"/>
              </a:defRPr>
            </a:lvl2pPr>
            <a:lvl3pPr lvl="2" rtl="0">
              <a:spcBef>
                <a:spcPts val="1500"/>
              </a:spcBef>
              <a:spcAft>
                <a:spcPts val="0"/>
              </a:spcAft>
              <a:buNone/>
              <a:defRPr sz="1200">
                <a:latin typeface="Roboto Mono"/>
                <a:ea typeface="Roboto Mono"/>
                <a:cs typeface="Roboto Mono"/>
                <a:sym typeface="Roboto Mono"/>
              </a:defRPr>
            </a:lvl3pPr>
            <a:lvl4pPr lvl="3" rtl="0">
              <a:spcBef>
                <a:spcPts val="1500"/>
              </a:spcBef>
              <a:spcAft>
                <a:spcPts val="0"/>
              </a:spcAft>
              <a:buNone/>
              <a:defRPr sz="1200">
                <a:latin typeface="Roboto Mono"/>
                <a:ea typeface="Roboto Mono"/>
                <a:cs typeface="Roboto Mono"/>
                <a:sym typeface="Roboto Mono"/>
              </a:defRPr>
            </a:lvl4pPr>
            <a:lvl5pPr lvl="4" rtl="0">
              <a:spcBef>
                <a:spcPts val="1500"/>
              </a:spcBef>
              <a:spcAft>
                <a:spcPts val="0"/>
              </a:spcAft>
              <a:buNone/>
              <a:defRPr sz="1200">
                <a:latin typeface="Roboto Mono"/>
                <a:ea typeface="Roboto Mono"/>
                <a:cs typeface="Roboto Mono"/>
                <a:sym typeface="Roboto Mono"/>
              </a:defRPr>
            </a:lvl5pPr>
            <a:lvl6pPr lvl="5" rtl="0">
              <a:spcBef>
                <a:spcPts val="1500"/>
              </a:spcBef>
              <a:spcAft>
                <a:spcPts val="0"/>
              </a:spcAft>
              <a:buNone/>
              <a:defRPr sz="1200">
                <a:latin typeface="Roboto Mono"/>
                <a:ea typeface="Roboto Mono"/>
                <a:cs typeface="Roboto Mono"/>
                <a:sym typeface="Roboto Mono"/>
              </a:defRPr>
            </a:lvl6pPr>
            <a:lvl7pPr lvl="6" rtl="0">
              <a:spcBef>
                <a:spcPts val="1500"/>
              </a:spcBef>
              <a:spcAft>
                <a:spcPts val="0"/>
              </a:spcAft>
              <a:buNone/>
              <a:defRPr sz="1200">
                <a:latin typeface="Roboto Mono"/>
                <a:ea typeface="Roboto Mono"/>
                <a:cs typeface="Roboto Mono"/>
                <a:sym typeface="Roboto Mono"/>
              </a:defRPr>
            </a:lvl7pPr>
            <a:lvl8pPr lvl="7" rtl="0">
              <a:spcBef>
                <a:spcPts val="1500"/>
              </a:spcBef>
              <a:spcAft>
                <a:spcPts val="0"/>
              </a:spcAft>
              <a:buNone/>
              <a:defRPr sz="1200">
                <a:latin typeface="Roboto Mono"/>
                <a:ea typeface="Roboto Mono"/>
                <a:cs typeface="Roboto Mono"/>
                <a:sym typeface="Roboto Mono"/>
              </a:defRPr>
            </a:lvl8pPr>
            <a:lvl9pPr lvl="8" rtl="0">
              <a:spcBef>
                <a:spcPts val="1500"/>
              </a:spcBef>
              <a:spcAft>
                <a:spcPts val="0"/>
              </a:spcAft>
              <a:buNone/>
              <a:defRPr sz="1200">
                <a:latin typeface="Roboto Mono"/>
                <a:ea typeface="Roboto Mono"/>
                <a:cs typeface="Roboto Mono"/>
                <a:sym typeface="Roboto Mono"/>
              </a:defRPr>
            </a:lvl9pPr>
          </a:lstStyle>
          <a:p>
            <a:endParaRPr/>
          </a:p>
        </p:txBody>
      </p:sp>
      <p:sp>
        <p:nvSpPr>
          <p:cNvPr id="19" name="Google Shape;19;p3" descr="Place your username here." title="@username"/>
          <p:cNvSpPr txBox="1">
            <a:spLocks noGrp="1"/>
          </p:cNvSpPr>
          <p:nvPr>
            <p:ph type="body" idx="2"/>
          </p:nvPr>
        </p:nvSpPr>
        <p:spPr>
          <a:xfrm>
            <a:off x="585225" y="4608576"/>
            <a:ext cx="7341300" cy="219600"/>
          </a:xfrm>
          <a:prstGeom prst="rect">
            <a:avLst/>
          </a:prstGeom>
        </p:spPr>
        <p:txBody>
          <a:bodyPr spcFirstLastPara="1" wrap="square" lIns="19050" tIns="19050" rIns="19050" bIns="19050" anchor="b" anchorCtr="0">
            <a:noAutofit/>
          </a:bodyPr>
          <a:lstStyle>
            <a:lvl1pPr marL="457200" lvl="0" indent="-292100" rtl="0">
              <a:spcBef>
                <a:spcPts val="1500"/>
              </a:spcBef>
              <a:spcAft>
                <a:spcPts val="0"/>
              </a:spcAft>
              <a:buSzPts val="1000"/>
              <a:buFont typeface="Roboto Mono"/>
              <a:buChar char="•"/>
              <a:defRPr sz="1000">
                <a:latin typeface="Roboto Mono"/>
                <a:ea typeface="Roboto Mono"/>
                <a:cs typeface="Roboto Mono"/>
                <a:sym typeface="Roboto Mono"/>
              </a:defRPr>
            </a:lvl1pPr>
            <a:lvl2pPr marL="914400" lvl="1" indent="-292100" rtl="0">
              <a:spcBef>
                <a:spcPts val="1500"/>
              </a:spcBef>
              <a:spcAft>
                <a:spcPts val="0"/>
              </a:spcAft>
              <a:buSzPts val="1000"/>
              <a:buFont typeface="Roboto Mono"/>
              <a:buChar char="-"/>
              <a:defRPr sz="1000">
                <a:latin typeface="Roboto Mono"/>
                <a:ea typeface="Roboto Mono"/>
                <a:cs typeface="Roboto Mono"/>
                <a:sym typeface="Roboto Mono"/>
              </a:defRPr>
            </a:lvl2pPr>
            <a:lvl3pPr marL="1371600" lvl="2" indent="-292100" rtl="0">
              <a:spcBef>
                <a:spcPts val="1500"/>
              </a:spcBef>
              <a:spcAft>
                <a:spcPts val="0"/>
              </a:spcAft>
              <a:buSzPts val="1000"/>
              <a:buFont typeface="Roboto Mono"/>
              <a:buChar char="-"/>
              <a:defRPr sz="1000">
                <a:latin typeface="Roboto Mono"/>
                <a:ea typeface="Roboto Mono"/>
                <a:cs typeface="Roboto Mono"/>
                <a:sym typeface="Roboto Mono"/>
              </a:defRPr>
            </a:lvl3pPr>
            <a:lvl4pPr marL="1828800" lvl="3" indent="-292100" rtl="0">
              <a:spcBef>
                <a:spcPts val="1500"/>
              </a:spcBef>
              <a:spcAft>
                <a:spcPts val="0"/>
              </a:spcAft>
              <a:buSzPts val="1000"/>
              <a:buFont typeface="Roboto Mono"/>
              <a:buChar char="-"/>
              <a:defRPr sz="1000">
                <a:latin typeface="Roboto Mono"/>
                <a:ea typeface="Roboto Mono"/>
                <a:cs typeface="Roboto Mono"/>
                <a:sym typeface="Roboto Mono"/>
              </a:defRPr>
            </a:lvl4pPr>
            <a:lvl5pPr marL="2286000" lvl="4" indent="-292100" rtl="0">
              <a:spcBef>
                <a:spcPts val="1500"/>
              </a:spcBef>
              <a:spcAft>
                <a:spcPts val="0"/>
              </a:spcAft>
              <a:buSzPts val="1000"/>
              <a:buFont typeface="Roboto Mono"/>
              <a:buChar char="-"/>
              <a:defRPr sz="1000">
                <a:latin typeface="Roboto Mono"/>
                <a:ea typeface="Roboto Mono"/>
                <a:cs typeface="Roboto Mono"/>
                <a:sym typeface="Roboto Mono"/>
              </a:defRPr>
            </a:lvl5pPr>
            <a:lvl6pPr marL="2743200" lvl="5" indent="-292100" rtl="0">
              <a:spcBef>
                <a:spcPts val="1500"/>
              </a:spcBef>
              <a:spcAft>
                <a:spcPts val="0"/>
              </a:spcAft>
              <a:buSzPts val="1000"/>
              <a:buFont typeface="Roboto Mono"/>
              <a:buChar char="-"/>
              <a:defRPr sz="1000">
                <a:latin typeface="Roboto Mono"/>
                <a:ea typeface="Roboto Mono"/>
                <a:cs typeface="Roboto Mono"/>
                <a:sym typeface="Roboto Mono"/>
              </a:defRPr>
            </a:lvl6pPr>
            <a:lvl7pPr marL="3200400" lvl="6" indent="-292100" rtl="0">
              <a:spcBef>
                <a:spcPts val="1500"/>
              </a:spcBef>
              <a:spcAft>
                <a:spcPts val="0"/>
              </a:spcAft>
              <a:buSzPts val="1000"/>
              <a:buFont typeface="Roboto Mono"/>
              <a:buChar char="-"/>
              <a:defRPr sz="1000">
                <a:latin typeface="Roboto Mono"/>
                <a:ea typeface="Roboto Mono"/>
                <a:cs typeface="Roboto Mono"/>
                <a:sym typeface="Roboto Mono"/>
              </a:defRPr>
            </a:lvl7pPr>
            <a:lvl8pPr marL="3657600" lvl="7" indent="-292100" rtl="0">
              <a:spcBef>
                <a:spcPts val="1500"/>
              </a:spcBef>
              <a:spcAft>
                <a:spcPts val="0"/>
              </a:spcAft>
              <a:buSzPts val="1000"/>
              <a:buFont typeface="Roboto Mono"/>
              <a:buChar char="-"/>
              <a:defRPr sz="1000">
                <a:latin typeface="Roboto Mono"/>
                <a:ea typeface="Roboto Mono"/>
                <a:cs typeface="Roboto Mono"/>
                <a:sym typeface="Roboto Mono"/>
              </a:defRPr>
            </a:lvl8pPr>
            <a:lvl9pPr marL="4114800" lvl="8" indent="-292100" rtl="0">
              <a:spcBef>
                <a:spcPts val="1500"/>
              </a:spcBef>
              <a:spcAft>
                <a:spcPts val="0"/>
              </a:spcAft>
              <a:buSzPts val="1000"/>
              <a:buFont typeface="Roboto Mono"/>
              <a:buChar char="-"/>
              <a:defRPr sz="1000">
                <a:latin typeface="Roboto Mono"/>
                <a:ea typeface="Roboto Mono"/>
                <a:cs typeface="Roboto Mono"/>
                <a:sym typeface="Roboto Mon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rand - Wordmark on dark">
  <p:cSld name="Wordmark on dark">
    <p:spTree>
      <p:nvGrpSpPr>
        <p:cNvPr id="1" name="Shape 82"/>
        <p:cNvGrpSpPr/>
        <p:nvPr/>
      </p:nvGrpSpPr>
      <p:grpSpPr>
        <a:xfrm>
          <a:off x="0" y="0"/>
          <a:ext cx="0" cy="0"/>
          <a:chOff x="0" y="0"/>
          <a:chExt cx="0" cy="0"/>
        </a:xfrm>
      </p:grpSpPr>
      <p:pic>
        <p:nvPicPr>
          <p:cNvPr id="83" name="Google Shape;83;p21" descr="Image"/>
          <p:cNvPicPr preferRelativeResize="0"/>
          <p:nvPr/>
        </p:nvPicPr>
        <p:blipFill rotWithShape="1">
          <a:blip r:embed="rId2">
            <a:alphaModFix/>
          </a:blip>
          <a:srcRect/>
          <a:stretch/>
        </p:blipFill>
        <p:spPr>
          <a:xfrm>
            <a:off x="3251203" y="2214563"/>
            <a:ext cx="2641594" cy="714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rand - Wordmark on white">
  <p:cSld name=" Wordmark on white">
    <p:bg>
      <p:bgPr>
        <a:solidFill>
          <a:srgbClr val="FFFFFF"/>
        </a:solidFill>
        <a:effectLst/>
      </p:bgPr>
    </p:bg>
    <p:spTree>
      <p:nvGrpSpPr>
        <p:cNvPr id="1" name="Shape 84"/>
        <p:cNvGrpSpPr/>
        <p:nvPr/>
      </p:nvGrpSpPr>
      <p:grpSpPr>
        <a:xfrm>
          <a:off x="0" y="0"/>
          <a:ext cx="0" cy="0"/>
          <a:chOff x="0" y="0"/>
          <a:chExt cx="0" cy="0"/>
        </a:xfrm>
      </p:grpSpPr>
      <p:pic>
        <p:nvPicPr>
          <p:cNvPr id="85" name="Google Shape;85;p22" descr="Image"/>
          <p:cNvPicPr preferRelativeResize="0"/>
          <p:nvPr/>
        </p:nvPicPr>
        <p:blipFill rotWithShape="1">
          <a:blip r:embed="rId2">
            <a:alphaModFix/>
          </a:blip>
          <a:srcRect/>
          <a:stretch/>
        </p:blipFill>
        <p:spPr>
          <a:xfrm>
            <a:off x="3251203" y="2214563"/>
            <a:ext cx="2641594" cy="7143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1. Section Title - Blue">
  <p:cSld name="Big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4800"/>
            </a:lvl1pPr>
            <a:lvl2pPr lvl="1" algn="l" rtl="0">
              <a:lnSpc>
                <a:spcPct val="100000"/>
              </a:lnSpc>
              <a:spcBef>
                <a:spcPts val="0"/>
              </a:spcBef>
              <a:spcAft>
                <a:spcPts val="0"/>
              </a:spcAft>
              <a:buClr>
                <a:srgbClr val="FFFFFF"/>
              </a:buClr>
              <a:buSzPts val="4800"/>
              <a:buNone/>
              <a:defRPr sz="4800"/>
            </a:lvl2pPr>
            <a:lvl3pPr lvl="2" algn="l" rtl="0">
              <a:lnSpc>
                <a:spcPct val="100000"/>
              </a:lnSpc>
              <a:spcBef>
                <a:spcPts val="0"/>
              </a:spcBef>
              <a:spcAft>
                <a:spcPts val="0"/>
              </a:spcAft>
              <a:buClr>
                <a:srgbClr val="FFFFFF"/>
              </a:buClr>
              <a:buSzPts val="4800"/>
              <a:buNone/>
              <a:defRPr sz="4800"/>
            </a:lvl3pPr>
            <a:lvl4pPr lvl="3" algn="l" rtl="0">
              <a:lnSpc>
                <a:spcPct val="100000"/>
              </a:lnSpc>
              <a:spcBef>
                <a:spcPts val="0"/>
              </a:spcBef>
              <a:spcAft>
                <a:spcPts val="0"/>
              </a:spcAft>
              <a:buClr>
                <a:srgbClr val="FFFFFF"/>
              </a:buClr>
              <a:buSzPts val="4800"/>
              <a:buNone/>
              <a:defRPr sz="4800"/>
            </a:lvl4pPr>
            <a:lvl5pPr lvl="4" algn="l" rtl="0">
              <a:lnSpc>
                <a:spcPct val="100000"/>
              </a:lnSpc>
              <a:spcBef>
                <a:spcPts val="0"/>
              </a:spcBef>
              <a:spcAft>
                <a:spcPts val="0"/>
              </a:spcAft>
              <a:buClr>
                <a:srgbClr val="FFFFFF"/>
              </a:buClr>
              <a:buSzPts val="4800"/>
              <a:buNone/>
              <a:defRPr sz="4800"/>
            </a:lvl5pPr>
            <a:lvl6pPr lvl="5" algn="l" rtl="0">
              <a:lnSpc>
                <a:spcPct val="100000"/>
              </a:lnSpc>
              <a:spcBef>
                <a:spcPts val="0"/>
              </a:spcBef>
              <a:spcAft>
                <a:spcPts val="0"/>
              </a:spcAft>
              <a:buClr>
                <a:srgbClr val="FFFFFF"/>
              </a:buClr>
              <a:buSzPts val="4800"/>
              <a:buNone/>
              <a:defRPr sz="4800"/>
            </a:lvl6pPr>
            <a:lvl7pPr lvl="6" algn="l" rtl="0">
              <a:lnSpc>
                <a:spcPct val="100000"/>
              </a:lnSpc>
              <a:spcBef>
                <a:spcPts val="0"/>
              </a:spcBef>
              <a:spcAft>
                <a:spcPts val="0"/>
              </a:spcAft>
              <a:buClr>
                <a:srgbClr val="FFFFFF"/>
              </a:buClr>
              <a:buSzPts val="4800"/>
              <a:buNone/>
              <a:defRPr sz="4800"/>
            </a:lvl7pPr>
            <a:lvl8pPr lvl="7" algn="l" rtl="0">
              <a:lnSpc>
                <a:spcPct val="100000"/>
              </a:lnSpc>
              <a:spcBef>
                <a:spcPts val="0"/>
              </a:spcBef>
              <a:spcAft>
                <a:spcPts val="0"/>
              </a:spcAft>
              <a:buClr>
                <a:srgbClr val="FFFFFF"/>
              </a:buClr>
              <a:buSzPts val="4800"/>
              <a:buNone/>
              <a:defRPr sz="4800"/>
            </a:lvl8pPr>
            <a:lvl9pPr lvl="8" algn="l" rtl="0">
              <a:lnSpc>
                <a:spcPct val="100000"/>
              </a:lnSpc>
              <a:spcBef>
                <a:spcPts val="0"/>
              </a:spcBef>
              <a:spcAft>
                <a:spcPts val="0"/>
              </a:spcAft>
              <a:buClr>
                <a:srgbClr val="FFFFFF"/>
              </a:buClr>
              <a:buSzPts val="4800"/>
              <a:buNone/>
              <a:defRPr sz="4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 Section Title - Dark">
  <p:cSld name="Big Title - Dark">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4800"/>
            </a:lvl1pPr>
            <a:lvl2pPr lvl="1" algn="l" rtl="0">
              <a:lnSpc>
                <a:spcPct val="100000"/>
              </a:lnSpc>
              <a:spcBef>
                <a:spcPts val="0"/>
              </a:spcBef>
              <a:spcAft>
                <a:spcPts val="0"/>
              </a:spcAft>
              <a:buClr>
                <a:srgbClr val="FFFFFF"/>
              </a:buClr>
              <a:buSzPts val="4800"/>
              <a:buNone/>
              <a:defRPr sz="4800"/>
            </a:lvl2pPr>
            <a:lvl3pPr lvl="2" algn="l" rtl="0">
              <a:lnSpc>
                <a:spcPct val="100000"/>
              </a:lnSpc>
              <a:spcBef>
                <a:spcPts val="0"/>
              </a:spcBef>
              <a:spcAft>
                <a:spcPts val="0"/>
              </a:spcAft>
              <a:buClr>
                <a:srgbClr val="FFFFFF"/>
              </a:buClr>
              <a:buSzPts val="4800"/>
              <a:buNone/>
              <a:defRPr sz="4800"/>
            </a:lvl3pPr>
            <a:lvl4pPr lvl="3" algn="l" rtl="0">
              <a:lnSpc>
                <a:spcPct val="100000"/>
              </a:lnSpc>
              <a:spcBef>
                <a:spcPts val="0"/>
              </a:spcBef>
              <a:spcAft>
                <a:spcPts val="0"/>
              </a:spcAft>
              <a:buClr>
                <a:srgbClr val="FFFFFF"/>
              </a:buClr>
              <a:buSzPts val="4800"/>
              <a:buNone/>
              <a:defRPr sz="4800"/>
            </a:lvl4pPr>
            <a:lvl5pPr lvl="4" algn="l" rtl="0">
              <a:lnSpc>
                <a:spcPct val="100000"/>
              </a:lnSpc>
              <a:spcBef>
                <a:spcPts val="0"/>
              </a:spcBef>
              <a:spcAft>
                <a:spcPts val="0"/>
              </a:spcAft>
              <a:buClr>
                <a:srgbClr val="FFFFFF"/>
              </a:buClr>
              <a:buSzPts val="4800"/>
              <a:buNone/>
              <a:defRPr sz="4800"/>
            </a:lvl5pPr>
            <a:lvl6pPr lvl="5" algn="l" rtl="0">
              <a:lnSpc>
                <a:spcPct val="100000"/>
              </a:lnSpc>
              <a:spcBef>
                <a:spcPts val="0"/>
              </a:spcBef>
              <a:spcAft>
                <a:spcPts val="0"/>
              </a:spcAft>
              <a:buClr>
                <a:srgbClr val="FFFFFF"/>
              </a:buClr>
              <a:buSzPts val="4800"/>
              <a:buNone/>
              <a:defRPr sz="4800"/>
            </a:lvl6pPr>
            <a:lvl7pPr lvl="6" algn="l" rtl="0">
              <a:lnSpc>
                <a:spcPct val="100000"/>
              </a:lnSpc>
              <a:spcBef>
                <a:spcPts val="0"/>
              </a:spcBef>
              <a:spcAft>
                <a:spcPts val="0"/>
              </a:spcAft>
              <a:buClr>
                <a:srgbClr val="FFFFFF"/>
              </a:buClr>
              <a:buSzPts val="4800"/>
              <a:buNone/>
              <a:defRPr sz="4800"/>
            </a:lvl7pPr>
            <a:lvl8pPr lvl="7" algn="l" rtl="0">
              <a:lnSpc>
                <a:spcPct val="100000"/>
              </a:lnSpc>
              <a:spcBef>
                <a:spcPts val="0"/>
              </a:spcBef>
              <a:spcAft>
                <a:spcPts val="0"/>
              </a:spcAft>
              <a:buClr>
                <a:srgbClr val="FFFFFF"/>
              </a:buClr>
              <a:buSzPts val="4800"/>
              <a:buNone/>
              <a:defRPr sz="4800"/>
            </a:lvl8pPr>
            <a:lvl9pPr lvl="8" algn="l" rtl="0">
              <a:lnSpc>
                <a:spcPct val="100000"/>
              </a:lnSpc>
              <a:spcBef>
                <a:spcPts val="0"/>
              </a:spcBef>
              <a:spcAft>
                <a:spcPts val="0"/>
              </a:spcAft>
              <a:buClr>
                <a:srgbClr val="FFFFFF"/>
              </a:buClr>
              <a:buSzPts val="4800"/>
              <a:buNone/>
              <a:defRPr sz="4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 Section Title - White">
  <p:cSld name="Big Title - White">
    <p:bg>
      <p:bgPr>
        <a:solidFill>
          <a:srgbClr val="FFFFFF"/>
        </a:solidFill>
        <a:effectLst/>
      </p:bgPr>
    </p:bg>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Font typeface="Helvetica Neue"/>
              <a:buNone/>
              <a:defRPr sz="4800">
                <a:solidFill>
                  <a:srgbClr val="22282E"/>
                </a:solidFill>
              </a:defRPr>
            </a:lvl1pPr>
            <a:lvl2pPr lvl="1" algn="l" rtl="0">
              <a:lnSpc>
                <a:spcPct val="100000"/>
              </a:lnSpc>
              <a:spcBef>
                <a:spcPts val="0"/>
              </a:spcBef>
              <a:spcAft>
                <a:spcPts val="0"/>
              </a:spcAft>
              <a:buClr>
                <a:srgbClr val="FFFFFF"/>
              </a:buClr>
              <a:buSzPts val="4800"/>
              <a:buNone/>
              <a:defRPr sz="4800"/>
            </a:lvl2pPr>
            <a:lvl3pPr lvl="2" algn="l" rtl="0">
              <a:lnSpc>
                <a:spcPct val="100000"/>
              </a:lnSpc>
              <a:spcBef>
                <a:spcPts val="0"/>
              </a:spcBef>
              <a:spcAft>
                <a:spcPts val="0"/>
              </a:spcAft>
              <a:buClr>
                <a:srgbClr val="FFFFFF"/>
              </a:buClr>
              <a:buSzPts val="4800"/>
              <a:buNone/>
              <a:defRPr sz="4800"/>
            </a:lvl3pPr>
            <a:lvl4pPr lvl="3" algn="l" rtl="0">
              <a:lnSpc>
                <a:spcPct val="100000"/>
              </a:lnSpc>
              <a:spcBef>
                <a:spcPts val="0"/>
              </a:spcBef>
              <a:spcAft>
                <a:spcPts val="0"/>
              </a:spcAft>
              <a:buClr>
                <a:srgbClr val="FFFFFF"/>
              </a:buClr>
              <a:buSzPts val="4800"/>
              <a:buNone/>
              <a:defRPr sz="4800"/>
            </a:lvl4pPr>
            <a:lvl5pPr lvl="4" algn="l" rtl="0">
              <a:lnSpc>
                <a:spcPct val="100000"/>
              </a:lnSpc>
              <a:spcBef>
                <a:spcPts val="0"/>
              </a:spcBef>
              <a:spcAft>
                <a:spcPts val="0"/>
              </a:spcAft>
              <a:buClr>
                <a:srgbClr val="FFFFFF"/>
              </a:buClr>
              <a:buSzPts val="4800"/>
              <a:buNone/>
              <a:defRPr sz="4800"/>
            </a:lvl5pPr>
            <a:lvl6pPr lvl="5" algn="l" rtl="0">
              <a:lnSpc>
                <a:spcPct val="100000"/>
              </a:lnSpc>
              <a:spcBef>
                <a:spcPts val="0"/>
              </a:spcBef>
              <a:spcAft>
                <a:spcPts val="0"/>
              </a:spcAft>
              <a:buClr>
                <a:srgbClr val="FFFFFF"/>
              </a:buClr>
              <a:buSzPts val="4800"/>
              <a:buNone/>
              <a:defRPr sz="4800"/>
            </a:lvl6pPr>
            <a:lvl7pPr lvl="6" algn="l" rtl="0">
              <a:lnSpc>
                <a:spcPct val="100000"/>
              </a:lnSpc>
              <a:spcBef>
                <a:spcPts val="0"/>
              </a:spcBef>
              <a:spcAft>
                <a:spcPts val="0"/>
              </a:spcAft>
              <a:buClr>
                <a:srgbClr val="FFFFFF"/>
              </a:buClr>
              <a:buSzPts val="4800"/>
              <a:buNone/>
              <a:defRPr sz="4800"/>
            </a:lvl7pPr>
            <a:lvl8pPr lvl="7" algn="l" rtl="0">
              <a:lnSpc>
                <a:spcPct val="100000"/>
              </a:lnSpc>
              <a:spcBef>
                <a:spcPts val="0"/>
              </a:spcBef>
              <a:spcAft>
                <a:spcPts val="0"/>
              </a:spcAft>
              <a:buClr>
                <a:srgbClr val="FFFFFF"/>
              </a:buClr>
              <a:buSzPts val="4800"/>
              <a:buNone/>
              <a:defRPr sz="4800"/>
            </a:lvl8pPr>
            <a:lvl9pPr lvl="8" algn="l" rtl="0">
              <a:lnSpc>
                <a:spcPct val="100000"/>
              </a:lnSpc>
              <a:spcBef>
                <a:spcPts val="0"/>
              </a:spcBef>
              <a:spcAft>
                <a:spcPts val="0"/>
              </a:spcAft>
              <a:buClr>
                <a:srgbClr val="FFFFFF"/>
              </a:buClr>
              <a:buSzPts val="4800"/>
              <a:buNone/>
              <a:defRPr sz="4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 Section Title - Yellow">
  <p:cSld name="Big Title - Hubot">
    <p:bg>
      <p:bgPr>
        <a:solidFill>
          <a:srgbClr val="FFDE5B"/>
        </a:solidFill>
        <a:effectLst/>
      </p:bgPr>
    </p:bg>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Font typeface="Helvetica Neue"/>
              <a:buNone/>
              <a:defRPr sz="4800">
                <a:solidFill>
                  <a:srgbClr val="22282E"/>
                </a:solidFill>
              </a:defRPr>
            </a:lvl1pPr>
            <a:lvl2pPr lvl="1" algn="l" rtl="0">
              <a:lnSpc>
                <a:spcPct val="100000"/>
              </a:lnSpc>
              <a:spcBef>
                <a:spcPts val="0"/>
              </a:spcBef>
              <a:spcAft>
                <a:spcPts val="0"/>
              </a:spcAft>
              <a:buClr>
                <a:srgbClr val="FFFFFF"/>
              </a:buClr>
              <a:buSzPts val="4800"/>
              <a:buNone/>
              <a:defRPr sz="4800"/>
            </a:lvl2pPr>
            <a:lvl3pPr lvl="2" algn="l" rtl="0">
              <a:lnSpc>
                <a:spcPct val="100000"/>
              </a:lnSpc>
              <a:spcBef>
                <a:spcPts val="0"/>
              </a:spcBef>
              <a:spcAft>
                <a:spcPts val="0"/>
              </a:spcAft>
              <a:buClr>
                <a:srgbClr val="FFFFFF"/>
              </a:buClr>
              <a:buSzPts val="4800"/>
              <a:buNone/>
              <a:defRPr sz="4800"/>
            </a:lvl3pPr>
            <a:lvl4pPr lvl="3" algn="l" rtl="0">
              <a:lnSpc>
                <a:spcPct val="100000"/>
              </a:lnSpc>
              <a:spcBef>
                <a:spcPts val="0"/>
              </a:spcBef>
              <a:spcAft>
                <a:spcPts val="0"/>
              </a:spcAft>
              <a:buClr>
                <a:srgbClr val="FFFFFF"/>
              </a:buClr>
              <a:buSzPts val="4800"/>
              <a:buNone/>
              <a:defRPr sz="4800"/>
            </a:lvl4pPr>
            <a:lvl5pPr lvl="4" algn="l" rtl="0">
              <a:lnSpc>
                <a:spcPct val="100000"/>
              </a:lnSpc>
              <a:spcBef>
                <a:spcPts val="0"/>
              </a:spcBef>
              <a:spcAft>
                <a:spcPts val="0"/>
              </a:spcAft>
              <a:buClr>
                <a:srgbClr val="FFFFFF"/>
              </a:buClr>
              <a:buSzPts val="4800"/>
              <a:buNone/>
              <a:defRPr sz="4800"/>
            </a:lvl5pPr>
            <a:lvl6pPr lvl="5" algn="l" rtl="0">
              <a:lnSpc>
                <a:spcPct val="100000"/>
              </a:lnSpc>
              <a:spcBef>
                <a:spcPts val="0"/>
              </a:spcBef>
              <a:spcAft>
                <a:spcPts val="0"/>
              </a:spcAft>
              <a:buClr>
                <a:srgbClr val="FFFFFF"/>
              </a:buClr>
              <a:buSzPts val="4800"/>
              <a:buNone/>
              <a:defRPr sz="4800"/>
            </a:lvl6pPr>
            <a:lvl7pPr lvl="6" algn="l" rtl="0">
              <a:lnSpc>
                <a:spcPct val="100000"/>
              </a:lnSpc>
              <a:spcBef>
                <a:spcPts val="0"/>
              </a:spcBef>
              <a:spcAft>
                <a:spcPts val="0"/>
              </a:spcAft>
              <a:buClr>
                <a:srgbClr val="FFFFFF"/>
              </a:buClr>
              <a:buSzPts val="4800"/>
              <a:buNone/>
              <a:defRPr sz="4800"/>
            </a:lvl7pPr>
            <a:lvl8pPr lvl="7" algn="l" rtl="0">
              <a:lnSpc>
                <a:spcPct val="100000"/>
              </a:lnSpc>
              <a:spcBef>
                <a:spcPts val="0"/>
              </a:spcBef>
              <a:spcAft>
                <a:spcPts val="0"/>
              </a:spcAft>
              <a:buClr>
                <a:srgbClr val="FFFFFF"/>
              </a:buClr>
              <a:buSzPts val="4800"/>
              <a:buNone/>
              <a:defRPr sz="4800"/>
            </a:lvl8pPr>
            <a:lvl9pPr lvl="8" algn="l" rtl="0">
              <a:lnSpc>
                <a:spcPct val="100000"/>
              </a:lnSpc>
              <a:spcBef>
                <a:spcPts val="0"/>
              </a:spcBef>
              <a:spcAft>
                <a:spcPts val="0"/>
              </a:spcAft>
              <a:buClr>
                <a:srgbClr val="FFFFFF"/>
              </a:buClr>
              <a:buSzPts val="4800"/>
              <a:buNone/>
              <a:defRPr sz="4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 Section Title - Purple">
  <p:cSld name="Big Title - Hubot_1">
    <p:bg>
      <p:bgPr>
        <a:solidFill>
          <a:srgbClr val="5A32A3"/>
        </a:solidFill>
        <a:effectLst/>
      </p:bgPr>
    </p:bg>
    <p:spTree>
      <p:nvGrpSpPr>
        <p:cNvPr id="1" name="Shape 94"/>
        <p:cNvGrpSpPr/>
        <p:nvPr/>
      </p:nvGrpSpPr>
      <p:grpSpPr>
        <a:xfrm>
          <a:off x="0" y="0"/>
          <a:ext cx="0" cy="0"/>
          <a:chOff x="0" y="0"/>
          <a:chExt cx="0" cy="0"/>
        </a:xfrm>
      </p:grpSpPr>
      <p:sp>
        <p:nvSpPr>
          <p:cNvPr id="95" name="Google Shape;95;p27"/>
          <p:cNvSpPr txBox="1">
            <a:spLocks noGrp="1"/>
          </p:cNvSpPr>
          <p:nvPr>
            <p:ph type="title"/>
          </p:nvPr>
        </p:nvSpPr>
        <p:spPr>
          <a:xfrm>
            <a:off x="457200" y="514350"/>
            <a:ext cx="8229600" cy="4114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4800">
                <a:solidFill>
                  <a:srgbClr val="FFFFFF"/>
                </a:solidFill>
              </a:defRPr>
            </a:lvl1pPr>
            <a:lvl2pPr lvl="1" algn="l" rtl="0">
              <a:lnSpc>
                <a:spcPct val="100000"/>
              </a:lnSpc>
              <a:spcBef>
                <a:spcPts val="0"/>
              </a:spcBef>
              <a:spcAft>
                <a:spcPts val="0"/>
              </a:spcAft>
              <a:buClr>
                <a:srgbClr val="FFFFFF"/>
              </a:buClr>
              <a:buSzPts val="4800"/>
              <a:buNone/>
              <a:defRPr sz="4800">
                <a:solidFill>
                  <a:srgbClr val="FFFFFF"/>
                </a:solidFill>
              </a:defRPr>
            </a:lvl2pPr>
            <a:lvl3pPr lvl="2" algn="l" rtl="0">
              <a:lnSpc>
                <a:spcPct val="100000"/>
              </a:lnSpc>
              <a:spcBef>
                <a:spcPts val="0"/>
              </a:spcBef>
              <a:spcAft>
                <a:spcPts val="0"/>
              </a:spcAft>
              <a:buClr>
                <a:srgbClr val="FFFFFF"/>
              </a:buClr>
              <a:buSzPts val="4800"/>
              <a:buNone/>
              <a:defRPr sz="4800">
                <a:solidFill>
                  <a:srgbClr val="FFFFFF"/>
                </a:solidFill>
              </a:defRPr>
            </a:lvl3pPr>
            <a:lvl4pPr lvl="3" algn="l" rtl="0">
              <a:lnSpc>
                <a:spcPct val="100000"/>
              </a:lnSpc>
              <a:spcBef>
                <a:spcPts val="0"/>
              </a:spcBef>
              <a:spcAft>
                <a:spcPts val="0"/>
              </a:spcAft>
              <a:buClr>
                <a:srgbClr val="FFFFFF"/>
              </a:buClr>
              <a:buSzPts val="4800"/>
              <a:buNone/>
              <a:defRPr sz="4800">
                <a:solidFill>
                  <a:srgbClr val="FFFFFF"/>
                </a:solidFill>
              </a:defRPr>
            </a:lvl4pPr>
            <a:lvl5pPr lvl="4" algn="l" rtl="0">
              <a:lnSpc>
                <a:spcPct val="100000"/>
              </a:lnSpc>
              <a:spcBef>
                <a:spcPts val="0"/>
              </a:spcBef>
              <a:spcAft>
                <a:spcPts val="0"/>
              </a:spcAft>
              <a:buClr>
                <a:srgbClr val="FFFFFF"/>
              </a:buClr>
              <a:buSzPts val="4800"/>
              <a:buNone/>
              <a:defRPr sz="4800">
                <a:solidFill>
                  <a:srgbClr val="FFFFFF"/>
                </a:solidFill>
              </a:defRPr>
            </a:lvl5pPr>
            <a:lvl6pPr lvl="5" algn="l" rtl="0">
              <a:lnSpc>
                <a:spcPct val="100000"/>
              </a:lnSpc>
              <a:spcBef>
                <a:spcPts val="0"/>
              </a:spcBef>
              <a:spcAft>
                <a:spcPts val="0"/>
              </a:spcAft>
              <a:buClr>
                <a:srgbClr val="FFFFFF"/>
              </a:buClr>
              <a:buSzPts val="4800"/>
              <a:buNone/>
              <a:defRPr sz="4800">
                <a:solidFill>
                  <a:srgbClr val="FFFFFF"/>
                </a:solidFill>
              </a:defRPr>
            </a:lvl6pPr>
            <a:lvl7pPr lvl="6" algn="l" rtl="0">
              <a:lnSpc>
                <a:spcPct val="100000"/>
              </a:lnSpc>
              <a:spcBef>
                <a:spcPts val="0"/>
              </a:spcBef>
              <a:spcAft>
                <a:spcPts val="0"/>
              </a:spcAft>
              <a:buClr>
                <a:srgbClr val="FFFFFF"/>
              </a:buClr>
              <a:buSzPts val="4800"/>
              <a:buNone/>
              <a:defRPr sz="4800">
                <a:solidFill>
                  <a:srgbClr val="FFFFFF"/>
                </a:solidFill>
              </a:defRPr>
            </a:lvl7pPr>
            <a:lvl8pPr lvl="7" algn="l" rtl="0">
              <a:lnSpc>
                <a:spcPct val="100000"/>
              </a:lnSpc>
              <a:spcBef>
                <a:spcPts val="0"/>
              </a:spcBef>
              <a:spcAft>
                <a:spcPts val="0"/>
              </a:spcAft>
              <a:buClr>
                <a:srgbClr val="FFFFFF"/>
              </a:buClr>
              <a:buSzPts val="4800"/>
              <a:buNone/>
              <a:defRPr sz="4800">
                <a:solidFill>
                  <a:srgbClr val="FFFFFF"/>
                </a:solidFill>
              </a:defRPr>
            </a:lvl8pPr>
            <a:lvl9pPr lvl="8" algn="l" rtl="0">
              <a:lnSpc>
                <a:spcPct val="100000"/>
              </a:lnSpc>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96"/>
        <p:cNvGrpSpPr/>
        <p:nvPr/>
      </p:nvGrpSpPr>
      <p:grpSpPr>
        <a:xfrm>
          <a:off x="0" y="0"/>
          <a:ext cx="0" cy="0"/>
          <a:chOff x="0" y="0"/>
          <a:chExt cx="0" cy="0"/>
        </a:xfrm>
      </p:grpSpPr>
      <p:sp>
        <p:nvSpPr>
          <p:cNvPr id="97" name="Google Shape;97;p28"/>
          <p:cNvSpPr txBox="1">
            <a:spLocks noGrp="1"/>
          </p:cNvSpPr>
          <p:nvPr>
            <p:ph type="body" idx="1"/>
          </p:nvPr>
        </p:nvSpPr>
        <p:spPr>
          <a:xfrm>
            <a:off x="457200" y="457200"/>
            <a:ext cx="8229600" cy="3086100"/>
          </a:xfrm>
          <a:prstGeom prst="rect">
            <a:avLst/>
          </a:prstGeom>
          <a:noFill/>
          <a:ln>
            <a:noFill/>
          </a:ln>
        </p:spPr>
        <p:txBody>
          <a:bodyPr spcFirstLastPara="1" wrap="square" lIns="19050" tIns="19050" rIns="19050" bIns="19050" anchor="t" anchorCtr="0">
            <a:noAutofit/>
          </a:bodyPr>
          <a:lstStyle>
            <a:lvl1pPr marL="457200" lvl="0" indent="-228600" algn="l" rtl="0">
              <a:lnSpc>
                <a:spcPct val="100000"/>
              </a:lnSpc>
              <a:spcBef>
                <a:spcPts val="0"/>
              </a:spcBef>
              <a:spcAft>
                <a:spcPts val="0"/>
              </a:spcAft>
              <a:buClr>
                <a:srgbClr val="FFFFFF"/>
              </a:buClr>
              <a:buSzPts val="2400"/>
              <a:buFont typeface="Helvetica Neue"/>
              <a:buNone/>
              <a:defRPr b="1"/>
            </a:lvl1pPr>
            <a:lvl2pPr marL="914400" lvl="1" indent="-228600" algn="l" rtl="0">
              <a:lnSpc>
                <a:spcPct val="100000"/>
              </a:lnSpc>
              <a:spcBef>
                <a:spcPts val="0"/>
              </a:spcBef>
              <a:spcAft>
                <a:spcPts val="0"/>
              </a:spcAft>
              <a:buClr>
                <a:srgbClr val="FFFFFF"/>
              </a:buClr>
              <a:buSzPts val="2400"/>
              <a:buFont typeface="Helvetica Neue"/>
              <a:buNone/>
              <a:defRPr b="1"/>
            </a:lvl2pPr>
            <a:lvl3pPr marL="1371600" lvl="2" indent="-228600" algn="l" rtl="0">
              <a:lnSpc>
                <a:spcPct val="100000"/>
              </a:lnSpc>
              <a:spcBef>
                <a:spcPts val="0"/>
              </a:spcBef>
              <a:spcAft>
                <a:spcPts val="0"/>
              </a:spcAft>
              <a:buClr>
                <a:srgbClr val="FFFFFF"/>
              </a:buClr>
              <a:buSzPts val="2400"/>
              <a:buFont typeface="Helvetica Neue"/>
              <a:buNone/>
              <a:defRPr b="1"/>
            </a:lvl3pPr>
            <a:lvl4pPr marL="1828800" lvl="3" indent="-228600" algn="l" rtl="0">
              <a:lnSpc>
                <a:spcPct val="100000"/>
              </a:lnSpc>
              <a:spcBef>
                <a:spcPts val="0"/>
              </a:spcBef>
              <a:spcAft>
                <a:spcPts val="0"/>
              </a:spcAft>
              <a:buClr>
                <a:srgbClr val="FFFFFF"/>
              </a:buClr>
              <a:buSzPts val="2400"/>
              <a:buFont typeface="Helvetica Neue"/>
              <a:buNone/>
              <a:defRPr b="1"/>
            </a:lvl4pPr>
            <a:lvl5pPr marL="2286000" lvl="4" indent="-228600" algn="l" rtl="0">
              <a:lnSpc>
                <a:spcPct val="100000"/>
              </a:lnSpc>
              <a:spcBef>
                <a:spcPts val="0"/>
              </a:spcBef>
              <a:spcAft>
                <a:spcPts val="0"/>
              </a:spcAft>
              <a:buClr>
                <a:srgbClr val="FFFFFF"/>
              </a:buClr>
              <a:buSzPts val="2400"/>
              <a:buFont typeface="Helvetica Neue"/>
              <a:buNone/>
              <a:defRPr b="1"/>
            </a:lvl5pPr>
            <a:lvl6pPr marL="2743200" lvl="5" indent="-381000" algn="l" rtl="0">
              <a:lnSpc>
                <a:spcPct val="100000"/>
              </a:lnSpc>
              <a:spcBef>
                <a:spcPts val="1500"/>
              </a:spcBef>
              <a:spcAft>
                <a:spcPts val="0"/>
              </a:spcAft>
              <a:buClr>
                <a:srgbClr val="FFFFFF"/>
              </a:buClr>
              <a:buSzPts val="2400"/>
              <a:buChar char="-"/>
              <a:defRPr/>
            </a:lvl6pPr>
            <a:lvl7pPr marL="3200400" lvl="6" indent="-381000" algn="l" rtl="0">
              <a:lnSpc>
                <a:spcPct val="100000"/>
              </a:lnSpc>
              <a:spcBef>
                <a:spcPts val="1500"/>
              </a:spcBef>
              <a:spcAft>
                <a:spcPts val="0"/>
              </a:spcAft>
              <a:buClr>
                <a:srgbClr val="FFFFFF"/>
              </a:buClr>
              <a:buSzPts val="2400"/>
              <a:buChar char="-"/>
              <a:defRPr/>
            </a:lvl7pPr>
            <a:lvl8pPr marL="3657600" lvl="7" indent="-381000" algn="l" rtl="0">
              <a:lnSpc>
                <a:spcPct val="100000"/>
              </a:lnSpc>
              <a:spcBef>
                <a:spcPts val="1500"/>
              </a:spcBef>
              <a:spcAft>
                <a:spcPts val="0"/>
              </a:spcAft>
              <a:buClr>
                <a:srgbClr val="FFFFFF"/>
              </a:buClr>
              <a:buSzPts val="2400"/>
              <a:buChar char="-"/>
              <a:defRPr/>
            </a:lvl8pPr>
            <a:lvl9pPr marL="4114800" lvl="8" indent="-381000" algn="l" rtl="0">
              <a:lnSpc>
                <a:spcPct val="100000"/>
              </a:lnSpc>
              <a:spcBef>
                <a:spcPts val="1500"/>
              </a:spcBef>
              <a:spcAft>
                <a:spcPts val="0"/>
              </a:spcAft>
              <a:buClr>
                <a:srgbClr val="FFFFFF"/>
              </a:buClr>
              <a:buSzPts val="2400"/>
              <a:buChar char="-"/>
              <a:defRPr/>
            </a:lvl9pPr>
          </a:lstStyle>
          <a:p>
            <a:endParaRPr/>
          </a:p>
        </p:txBody>
      </p:sp>
      <p:sp>
        <p:nvSpPr>
          <p:cNvPr id="98" name="Google Shape;98;p28"/>
          <p:cNvSpPr txBox="1">
            <a:spLocks noGrp="1"/>
          </p:cNvSpPr>
          <p:nvPr>
            <p:ph type="title"/>
          </p:nvPr>
        </p:nvSpPr>
        <p:spPr>
          <a:xfrm>
            <a:off x="457200" y="228600"/>
            <a:ext cx="4062000" cy="2430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1200"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1200" b="0">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ullets">
  <p:cSld name="Statement + Label_1">
    <p:bg>
      <p:bgPr>
        <a:solidFill>
          <a:srgbClr val="000000"/>
        </a:solidFill>
        <a:effectLst/>
      </p:bgPr>
    </p:bg>
    <p:spTree>
      <p:nvGrpSpPr>
        <p:cNvPr id="1" name="Shape 99"/>
        <p:cNvGrpSpPr/>
        <p:nvPr/>
      </p:nvGrpSpPr>
      <p:grpSpPr>
        <a:xfrm>
          <a:off x="0" y="0"/>
          <a:ext cx="0" cy="0"/>
          <a:chOff x="0" y="0"/>
          <a:chExt cx="0" cy="0"/>
        </a:xfrm>
      </p:grpSpPr>
      <p:sp>
        <p:nvSpPr>
          <p:cNvPr id="100" name="Google Shape;100;p29"/>
          <p:cNvSpPr txBox="1">
            <a:spLocks noGrp="1"/>
          </p:cNvSpPr>
          <p:nvPr>
            <p:ph type="body" idx="1"/>
          </p:nvPr>
        </p:nvSpPr>
        <p:spPr>
          <a:xfrm>
            <a:off x="457200" y="1600200"/>
            <a:ext cx="8229600" cy="2631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rgbClr val="FFFFFF"/>
              </a:buClr>
              <a:buSzPts val="1800"/>
              <a:buChar char="●"/>
              <a:defRPr sz="1800"/>
            </a:lvl1pPr>
            <a:lvl2pPr marL="914400" lvl="1" indent="-342900" algn="l" rtl="0">
              <a:lnSpc>
                <a:spcPct val="100000"/>
              </a:lnSpc>
              <a:spcBef>
                <a:spcPts val="400"/>
              </a:spcBef>
              <a:spcAft>
                <a:spcPts val="0"/>
              </a:spcAft>
              <a:buClr>
                <a:srgbClr val="FFFFFF"/>
              </a:buClr>
              <a:buSzPts val="1800"/>
              <a:buChar char="○"/>
              <a:defRPr sz="1800"/>
            </a:lvl2pPr>
            <a:lvl3pPr marL="1371600" lvl="2" indent="-342900" algn="l" rtl="0">
              <a:lnSpc>
                <a:spcPct val="100000"/>
              </a:lnSpc>
              <a:spcBef>
                <a:spcPts val="400"/>
              </a:spcBef>
              <a:spcAft>
                <a:spcPts val="0"/>
              </a:spcAft>
              <a:buClr>
                <a:srgbClr val="FFFFFF"/>
              </a:buClr>
              <a:buSzPts val="1800"/>
              <a:buChar char="■"/>
              <a:defRPr sz="1800"/>
            </a:lvl3pPr>
            <a:lvl4pPr marL="1828800" lvl="3" indent="-342900" algn="l" rtl="0">
              <a:lnSpc>
                <a:spcPct val="100000"/>
              </a:lnSpc>
              <a:spcBef>
                <a:spcPts val="400"/>
              </a:spcBef>
              <a:spcAft>
                <a:spcPts val="0"/>
              </a:spcAft>
              <a:buClr>
                <a:srgbClr val="FFFFFF"/>
              </a:buClr>
              <a:buSzPts val="1800"/>
              <a:buChar char="●"/>
              <a:defRPr sz="1800"/>
            </a:lvl4pPr>
            <a:lvl5pPr marL="2286000" lvl="4" indent="-342900" algn="l" rtl="0">
              <a:lnSpc>
                <a:spcPct val="100000"/>
              </a:lnSpc>
              <a:spcBef>
                <a:spcPts val="400"/>
              </a:spcBef>
              <a:spcAft>
                <a:spcPts val="0"/>
              </a:spcAft>
              <a:buClr>
                <a:srgbClr val="FFFFFF"/>
              </a:buClr>
              <a:buSzPts val="1800"/>
              <a:buChar char="○"/>
              <a:defRPr sz="1800"/>
            </a:lvl5pPr>
            <a:lvl6pPr marL="2743200" lvl="5" indent="-342900" algn="l" rtl="0">
              <a:lnSpc>
                <a:spcPct val="100000"/>
              </a:lnSpc>
              <a:spcBef>
                <a:spcPts val="400"/>
              </a:spcBef>
              <a:spcAft>
                <a:spcPts val="0"/>
              </a:spcAft>
              <a:buClr>
                <a:srgbClr val="FFFFFF"/>
              </a:buClr>
              <a:buSzPts val="1800"/>
              <a:buChar char="■"/>
              <a:defRPr sz="1800"/>
            </a:lvl6pPr>
            <a:lvl7pPr marL="3200400" lvl="6" indent="-342900" algn="l" rtl="0">
              <a:lnSpc>
                <a:spcPct val="100000"/>
              </a:lnSpc>
              <a:spcBef>
                <a:spcPts val="400"/>
              </a:spcBef>
              <a:spcAft>
                <a:spcPts val="0"/>
              </a:spcAft>
              <a:buClr>
                <a:srgbClr val="FFFFFF"/>
              </a:buClr>
              <a:buSzPts val="1800"/>
              <a:buChar char="●"/>
              <a:defRPr sz="1800"/>
            </a:lvl7pPr>
            <a:lvl8pPr marL="3657600" lvl="7" indent="-342900" algn="l" rtl="0">
              <a:lnSpc>
                <a:spcPct val="100000"/>
              </a:lnSpc>
              <a:spcBef>
                <a:spcPts val="400"/>
              </a:spcBef>
              <a:spcAft>
                <a:spcPts val="0"/>
              </a:spcAft>
              <a:buClr>
                <a:srgbClr val="FFFFFF"/>
              </a:buClr>
              <a:buSzPts val="1800"/>
              <a:buChar char="○"/>
              <a:defRPr sz="1800"/>
            </a:lvl8pPr>
            <a:lvl9pPr marL="4114800" lvl="8" indent="-342900" algn="l" rtl="0">
              <a:lnSpc>
                <a:spcPct val="100000"/>
              </a:lnSpc>
              <a:spcBef>
                <a:spcPts val="400"/>
              </a:spcBef>
              <a:spcAft>
                <a:spcPts val="400"/>
              </a:spcAft>
              <a:buClr>
                <a:srgbClr val="FFFFFF"/>
              </a:buClr>
              <a:buSzPts val="1800"/>
              <a:buChar char="■"/>
              <a:defRPr sz="1800"/>
            </a:lvl9pPr>
          </a:lstStyle>
          <a:p>
            <a:endParaRPr/>
          </a:p>
        </p:txBody>
      </p:sp>
      <p:sp>
        <p:nvSpPr>
          <p:cNvPr id="101" name="Google Shape;101;p29"/>
          <p:cNvSpPr txBox="1">
            <a:spLocks noGrp="1"/>
          </p:cNvSpPr>
          <p:nvPr>
            <p:ph type="title"/>
          </p:nvPr>
        </p:nvSpPr>
        <p:spPr>
          <a:xfrm>
            <a:off x="457200" y="228600"/>
            <a:ext cx="8229600" cy="8985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3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02"/>
        <p:cNvGrpSpPr/>
        <p:nvPr/>
      </p:nvGrpSpPr>
      <p:grpSpPr>
        <a:xfrm>
          <a:off x="0" y="0"/>
          <a:ext cx="0" cy="0"/>
          <a:chOff x="0" y="0"/>
          <a:chExt cx="0" cy="0"/>
        </a:xfrm>
      </p:grpSpPr>
      <p:sp>
        <p:nvSpPr>
          <p:cNvPr id="103" name="Google Shape;103;p30"/>
          <p:cNvSpPr txBox="1">
            <a:spLocks noGrp="1"/>
          </p:cNvSpPr>
          <p:nvPr>
            <p:ph type="body" idx="1"/>
          </p:nvPr>
        </p:nvSpPr>
        <p:spPr>
          <a:xfrm>
            <a:off x="457200" y="457200"/>
            <a:ext cx="8229600" cy="4288500"/>
          </a:xfrm>
          <a:prstGeom prst="rect">
            <a:avLst/>
          </a:prstGeom>
        </p:spPr>
        <p:txBody>
          <a:bodyPr spcFirstLastPara="1" wrap="square" lIns="19050" tIns="19050" rIns="19050" bIns="19050" anchor="t" anchorCtr="0">
            <a:noAutofit/>
          </a:bodyPr>
          <a:lstStyle>
            <a:lvl1pPr marL="457200" lvl="0" indent="-342900">
              <a:spcBef>
                <a:spcPts val="0"/>
              </a:spcBef>
              <a:spcAft>
                <a:spcPts val="0"/>
              </a:spcAft>
              <a:buSzPts val="1800"/>
              <a:buFont typeface="Roboto Mono"/>
              <a:buChar char="●"/>
              <a:defRPr sz="1800">
                <a:latin typeface="Roboto Mono"/>
                <a:ea typeface="Roboto Mono"/>
                <a:cs typeface="Roboto Mono"/>
                <a:sym typeface="Roboto Mono"/>
              </a:defRPr>
            </a:lvl1pPr>
            <a:lvl2pPr marL="914400" lvl="1" indent="-342900">
              <a:spcBef>
                <a:spcPts val="400"/>
              </a:spcBef>
              <a:spcAft>
                <a:spcPts val="0"/>
              </a:spcAft>
              <a:buSzPts val="1800"/>
              <a:buFont typeface="Roboto Mono"/>
              <a:buChar char="○"/>
              <a:defRPr sz="1800">
                <a:latin typeface="Roboto Mono"/>
                <a:ea typeface="Roboto Mono"/>
                <a:cs typeface="Roboto Mono"/>
                <a:sym typeface="Roboto Mono"/>
              </a:defRPr>
            </a:lvl2pPr>
            <a:lvl3pPr marL="1371600" lvl="2" indent="-342900">
              <a:spcBef>
                <a:spcPts val="400"/>
              </a:spcBef>
              <a:spcAft>
                <a:spcPts val="0"/>
              </a:spcAft>
              <a:buSzPts val="1800"/>
              <a:buFont typeface="Roboto Mono"/>
              <a:buChar char="■"/>
              <a:defRPr sz="1800">
                <a:latin typeface="Roboto Mono"/>
                <a:ea typeface="Roboto Mono"/>
                <a:cs typeface="Roboto Mono"/>
                <a:sym typeface="Roboto Mono"/>
              </a:defRPr>
            </a:lvl3pPr>
            <a:lvl4pPr marL="1828800" lvl="3" indent="-342900">
              <a:spcBef>
                <a:spcPts val="400"/>
              </a:spcBef>
              <a:spcAft>
                <a:spcPts val="0"/>
              </a:spcAft>
              <a:buSzPts val="1800"/>
              <a:buFont typeface="Roboto Mono"/>
              <a:buChar char="●"/>
              <a:defRPr sz="1800">
                <a:latin typeface="Roboto Mono"/>
                <a:ea typeface="Roboto Mono"/>
                <a:cs typeface="Roboto Mono"/>
                <a:sym typeface="Roboto Mono"/>
              </a:defRPr>
            </a:lvl4pPr>
            <a:lvl5pPr marL="2286000" lvl="4" indent="-342900">
              <a:spcBef>
                <a:spcPts val="400"/>
              </a:spcBef>
              <a:spcAft>
                <a:spcPts val="0"/>
              </a:spcAft>
              <a:buSzPts val="1800"/>
              <a:buFont typeface="Roboto Mono"/>
              <a:buChar char="○"/>
              <a:defRPr sz="1800">
                <a:latin typeface="Roboto Mono"/>
                <a:ea typeface="Roboto Mono"/>
                <a:cs typeface="Roboto Mono"/>
                <a:sym typeface="Roboto Mono"/>
              </a:defRPr>
            </a:lvl5pPr>
            <a:lvl6pPr marL="2743200" lvl="5" indent="-342900">
              <a:spcBef>
                <a:spcPts val="400"/>
              </a:spcBef>
              <a:spcAft>
                <a:spcPts val="0"/>
              </a:spcAft>
              <a:buSzPts val="1800"/>
              <a:buFont typeface="Roboto Mono"/>
              <a:buChar char="■"/>
              <a:defRPr sz="1800">
                <a:latin typeface="Roboto Mono"/>
                <a:ea typeface="Roboto Mono"/>
                <a:cs typeface="Roboto Mono"/>
                <a:sym typeface="Roboto Mono"/>
              </a:defRPr>
            </a:lvl6pPr>
            <a:lvl7pPr marL="3200400" lvl="6" indent="-342900">
              <a:spcBef>
                <a:spcPts val="400"/>
              </a:spcBef>
              <a:spcAft>
                <a:spcPts val="0"/>
              </a:spcAft>
              <a:buSzPts val="1800"/>
              <a:buFont typeface="Roboto Mono"/>
              <a:buChar char="●"/>
              <a:defRPr sz="1800">
                <a:latin typeface="Roboto Mono"/>
                <a:ea typeface="Roboto Mono"/>
                <a:cs typeface="Roboto Mono"/>
                <a:sym typeface="Roboto Mono"/>
              </a:defRPr>
            </a:lvl7pPr>
            <a:lvl8pPr marL="3657600" lvl="7" indent="-342900">
              <a:spcBef>
                <a:spcPts val="400"/>
              </a:spcBef>
              <a:spcAft>
                <a:spcPts val="0"/>
              </a:spcAft>
              <a:buSzPts val="1800"/>
              <a:buFont typeface="Roboto Mono"/>
              <a:buChar char="○"/>
              <a:defRPr sz="1800">
                <a:latin typeface="Roboto Mono"/>
                <a:ea typeface="Roboto Mono"/>
                <a:cs typeface="Roboto Mono"/>
                <a:sym typeface="Roboto Mono"/>
              </a:defRPr>
            </a:lvl8pPr>
            <a:lvl9pPr marL="4114800" lvl="8" indent="-342900">
              <a:spcBef>
                <a:spcPts val="400"/>
              </a:spcBef>
              <a:spcAft>
                <a:spcPts val="400"/>
              </a:spcAft>
              <a:buSzPts val="1800"/>
              <a:buFont typeface="Roboto Mono"/>
              <a:buChar char="■"/>
              <a:defRPr sz="1800">
                <a:latin typeface="Roboto Mono"/>
                <a:ea typeface="Roboto Mono"/>
                <a:cs typeface="Roboto Mono"/>
                <a:sym typeface="Roboto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d Slide">
  <p:cSld name="TITLE_2">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l="-5407" t="-3798" r="-5396" b="-3809"/>
          <a:stretch/>
        </p:blipFill>
        <p:spPr>
          <a:xfrm>
            <a:off x="4366260" y="1428750"/>
            <a:ext cx="411480" cy="394335"/>
          </a:xfrm>
          <a:prstGeom prst="rect">
            <a:avLst/>
          </a:prstGeom>
          <a:noFill/>
          <a:ln>
            <a:noFill/>
          </a:ln>
        </p:spPr>
      </p:pic>
      <p:pic>
        <p:nvPicPr>
          <p:cNvPr id="22" name="Google Shape;22;p4" descr="Shadow-dots.png"/>
          <p:cNvPicPr preferRelativeResize="0"/>
          <p:nvPr/>
        </p:nvPicPr>
        <p:blipFill rotWithShape="1">
          <a:blip r:embed="rId3">
            <a:alphaModFix/>
          </a:blip>
          <a:srcRect/>
          <a:stretch/>
        </p:blipFill>
        <p:spPr>
          <a:xfrm rot="-5400000" flipH="1">
            <a:off x="2345525" y="-2345525"/>
            <a:ext cx="452438" cy="5143500"/>
          </a:xfrm>
          <a:prstGeom prst="rect">
            <a:avLst/>
          </a:prstGeom>
          <a:noFill/>
          <a:ln>
            <a:noFill/>
          </a:ln>
        </p:spPr>
      </p:pic>
      <p:pic>
        <p:nvPicPr>
          <p:cNvPr id="23" name="Google Shape;23;p4" descr="Shadow-dots-lg.png"/>
          <p:cNvPicPr preferRelativeResize="0"/>
          <p:nvPr/>
        </p:nvPicPr>
        <p:blipFill rotWithShape="1">
          <a:blip r:embed="rId4">
            <a:alphaModFix/>
          </a:blip>
          <a:srcRect/>
          <a:stretch/>
        </p:blipFill>
        <p:spPr>
          <a:xfrm>
            <a:off x="8515350" y="914400"/>
            <a:ext cx="628650" cy="4229100"/>
          </a:xfrm>
          <a:prstGeom prst="rect">
            <a:avLst/>
          </a:prstGeom>
          <a:noFill/>
          <a:ln>
            <a:noFill/>
          </a:ln>
        </p:spPr>
      </p:pic>
      <p:sp>
        <p:nvSpPr>
          <p:cNvPr id="24" name="Google Shape;24;p4"/>
          <p:cNvSpPr txBox="1">
            <a:spLocks noGrp="1"/>
          </p:cNvSpPr>
          <p:nvPr>
            <p:ph type="subTitle" idx="1"/>
          </p:nvPr>
        </p:nvSpPr>
        <p:spPr>
          <a:xfrm>
            <a:off x="2495850" y="2643646"/>
            <a:ext cx="4152300" cy="219000"/>
          </a:xfrm>
          <a:prstGeom prst="rect">
            <a:avLst/>
          </a:prstGeom>
        </p:spPr>
        <p:txBody>
          <a:bodyPr spcFirstLastPara="1" wrap="square" lIns="19050" tIns="19050" rIns="19050" bIns="19050" anchor="b" anchorCtr="0">
            <a:noAutofit/>
          </a:bodyPr>
          <a:lstStyle>
            <a:lvl1pPr lvl="0" algn="ctr" rtl="0">
              <a:spcBef>
                <a:spcPts val="1500"/>
              </a:spcBef>
              <a:spcAft>
                <a:spcPts val="0"/>
              </a:spcAft>
              <a:buNone/>
              <a:defRPr sz="1200">
                <a:latin typeface="Roboto Mono"/>
                <a:ea typeface="Roboto Mono"/>
                <a:cs typeface="Roboto Mono"/>
                <a:sym typeface="Roboto Mono"/>
              </a:defRPr>
            </a:lvl1pPr>
            <a:lvl2pPr lvl="1" algn="ctr" rtl="0">
              <a:spcBef>
                <a:spcPts val="1500"/>
              </a:spcBef>
              <a:spcAft>
                <a:spcPts val="0"/>
              </a:spcAft>
              <a:buNone/>
              <a:defRPr sz="1200">
                <a:latin typeface="Roboto Mono"/>
                <a:ea typeface="Roboto Mono"/>
                <a:cs typeface="Roboto Mono"/>
                <a:sym typeface="Roboto Mono"/>
              </a:defRPr>
            </a:lvl2pPr>
            <a:lvl3pPr lvl="2" algn="ctr" rtl="0">
              <a:spcBef>
                <a:spcPts val="1500"/>
              </a:spcBef>
              <a:spcAft>
                <a:spcPts val="0"/>
              </a:spcAft>
              <a:buNone/>
              <a:defRPr sz="1200">
                <a:latin typeface="Roboto Mono"/>
                <a:ea typeface="Roboto Mono"/>
                <a:cs typeface="Roboto Mono"/>
                <a:sym typeface="Roboto Mono"/>
              </a:defRPr>
            </a:lvl3pPr>
            <a:lvl4pPr lvl="3" algn="ctr" rtl="0">
              <a:spcBef>
                <a:spcPts val="1500"/>
              </a:spcBef>
              <a:spcAft>
                <a:spcPts val="0"/>
              </a:spcAft>
              <a:buNone/>
              <a:defRPr sz="1200">
                <a:latin typeface="Roboto Mono"/>
                <a:ea typeface="Roboto Mono"/>
                <a:cs typeface="Roboto Mono"/>
                <a:sym typeface="Roboto Mono"/>
              </a:defRPr>
            </a:lvl4pPr>
            <a:lvl5pPr lvl="4" algn="ctr" rtl="0">
              <a:spcBef>
                <a:spcPts val="1500"/>
              </a:spcBef>
              <a:spcAft>
                <a:spcPts val="0"/>
              </a:spcAft>
              <a:buNone/>
              <a:defRPr sz="1200">
                <a:latin typeface="Roboto Mono"/>
                <a:ea typeface="Roboto Mono"/>
                <a:cs typeface="Roboto Mono"/>
                <a:sym typeface="Roboto Mono"/>
              </a:defRPr>
            </a:lvl5pPr>
            <a:lvl6pPr lvl="5" algn="ctr" rtl="0">
              <a:spcBef>
                <a:spcPts val="1500"/>
              </a:spcBef>
              <a:spcAft>
                <a:spcPts val="0"/>
              </a:spcAft>
              <a:buNone/>
              <a:defRPr sz="1200">
                <a:latin typeface="Roboto Mono"/>
                <a:ea typeface="Roboto Mono"/>
                <a:cs typeface="Roboto Mono"/>
                <a:sym typeface="Roboto Mono"/>
              </a:defRPr>
            </a:lvl6pPr>
            <a:lvl7pPr lvl="6" algn="ctr" rtl="0">
              <a:spcBef>
                <a:spcPts val="1500"/>
              </a:spcBef>
              <a:spcAft>
                <a:spcPts val="0"/>
              </a:spcAft>
              <a:buNone/>
              <a:defRPr sz="1200">
                <a:latin typeface="Roboto Mono"/>
                <a:ea typeface="Roboto Mono"/>
                <a:cs typeface="Roboto Mono"/>
                <a:sym typeface="Roboto Mono"/>
              </a:defRPr>
            </a:lvl7pPr>
            <a:lvl8pPr lvl="7" algn="ctr" rtl="0">
              <a:spcBef>
                <a:spcPts val="1500"/>
              </a:spcBef>
              <a:spcAft>
                <a:spcPts val="0"/>
              </a:spcAft>
              <a:buNone/>
              <a:defRPr sz="1200">
                <a:latin typeface="Roboto Mono"/>
                <a:ea typeface="Roboto Mono"/>
                <a:cs typeface="Roboto Mono"/>
                <a:sym typeface="Roboto Mono"/>
              </a:defRPr>
            </a:lvl8pPr>
            <a:lvl9pPr lvl="8" algn="ctr" rtl="0">
              <a:spcBef>
                <a:spcPts val="1500"/>
              </a:spcBef>
              <a:spcAft>
                <a:spcPts val="0"/>
              </a:spcAft>
              <a:buNone/>
              <a:defRPr sz="1200">
                <a:latin typeface="Roboto Mono"/>
                <a:ea typeface="Roboto Mono"/>
                <a:cs typeface="Roboto Mono"/>
                <a:sym typeface="Roboto Mono"/>
              </a:defRPr>
            </a:lvl9pPr>
          </a:lstStyle>
          <a:p>
            <a:endParaRPr/>
          </a:p>
        </p:txBody>
      </p:sp>
      <p:pic>
        <p:nvPicPr>
          <p:cNvPr id="25" name="Google Shape;25;p4"/>
          <p:cNvPicPr preferRelativeResize="0"/>
          <p:nvPr/>
        </p:nvPicPr>
        <p:blipFill>
          <a:blip r:embed="rId5">
            <a:alphaModFix/>
          </a:blip>
          <a:stretch>
            <a:fillRect/>
          </a:stretch>
        </p:blipFill>
        <p:spPr>
          <a:xfrm>
            <a:off x="314175" y="3947675"/>
            <a:ext cx="2047250" cy="844600"/>
          </a:xfrm>
          <a:prstGeom prst="rect">
            <a:avLst/>
          </a:prstGeom>
          <a:noFill/>
          <a:ln>
            <a:noFill/>
          </a:ln>
        </p:spPr>
      </p:pic>
      <p:sp>
        <p:nvSpPr>
          <p:cNvPr id="26" name="Google Shape;26;p4"/>
          <p:cNvSpPr txBox="1"/>
          <p:nvPr/>
        </p:nvSpPr>
        <p:spPr>
          <a:xfrm>
            <a:off x="1516950" y="2089750"/>
            <a:ext cx="6110100" cy="7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latin typeface="Helvetica Neue"/>
                <a:ea typeface="Helvetica Neue"/>
                <a:cs typeface="Helvetica Neue"/>
                <a:sym typeface="Helvetica Neue"/>
              </a:rPr>
              <a:t>Questions? Concerns? Comments?</a:t>
            </a:r>
            <a:endParaRPr sz="2400" b="1">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de - Split">
  <p:cSld name="2-col Code">
    <p:spTree>
      <p:nvGrpSpPr>
        <p:cNvPr id="1" name="Shape 104"/>
        <p:cNvGrpSpPr/>
        <p:nvPr/>
      </p:nvGrpSpPr>
      <p:grpSpPr>
        <a:xfrm>
          <a:off x="0" y="0"/>
          <a:ext cx="0" cy="0"/>
          <a:chOff x="0" y="0"/>
          <a:chExt cx="0" cy="0"/>
        </a:xfrm>
      </p:grpSpPr>
      <p:sp>
        <p:nvSpPr>
          <p:cNvPr id="105" name="Google Shape;105;p31"/>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06" name="Google Shape;106;p31"/>
          <p:cNvSpPr txBox="1">
            <a:spLocks noGrp="1"/>
          </p:cNvSpPr>
          <p:nvPr>
            <p:ph type="body" idx="1"/>
          </p:nvPr>
        </p:nvSpPr>
        <p:spPr>
          <a:xfrm>
            <a:off x="5029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a:endParaRPr/>
          </a:p>
        </p:txBody>
      </p:sp>
      <p:sp>
        <p:nvSpPr>
          <p:cNvPr id="107" name="Google Shape;107;p31"/>
          <p:cNvSpPr txBox="1">
            <a:spLocks noGrp="1"/>
          </p:cNvSpPr>
          <p:nvPr>
            <p:ph type="body" idx="2"/>
          </p:nvPr>
        </p:nvSpPr>
        <p:spPr>
          <a:xfrm>
            <a:off x="457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ode - Split/Blue">
  <p:cSld name="2-col Code_1">
    <p:spTree>
      <p:nvGrpSpPr>
        <p:cNvPr id="1" name="Shape 108"/>
        <p:cNvGrpSpPr/>
        <p:nvPr/>
      </p:nvGrpSpPr>
      <p:grpSpPr>
        <a:xfrm>
          <a:off x="0" y="0"/>
          <a:ext cx="0" cy="0"/>
          <a:chOff x="0" y="0"/>
          <a:chExt cx="0" cy="0"/>
        </a:xfrm>
      </p:grpSpPr>
      <p:sp>
        <p:nvSpPr>
          <p:cNvPr id="109" name="Google Shape;109;p32"/>
          <p:cNvSpPr/>
          <p:nvPr/>
        </p:nvSpPr>
        <p:spPr>
          <a:xfrm>
            <a:off x="4572000" y="0"/>
            <a:ext cx="4572000" cy="5143500"/>
          </a:xfrm>
          <a:prstGeom prst="rect">
            <a:avLst/>
          </a:prstGeom>
          <a:solidFill>
            <a:srgbClr val="1658C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0" name="Google Shape;110;p32"/>
          <p:cNvSpPr txBox="1">
            <a:spLocks noGrp="1"/>
          </p:cNvSpPr>
          <p:nvPr>
            <p:ph type="body" idx="1"/>
          </p:nvPr>
        </p:nvSpPr>
        <p:spPr>
          <a:xfrm>
            <a:off x="5029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a:endParaRPr/>
          </a:p>
        </p:txBody>
      </p:sp>
      <p:sp>
        <p:nvSpPr>
          <p:cNvPr id="111" name="Google Shape;111;p32"/>
          <p:cNvSpPr txBox="1">
            <a:spLocks noGrp="1"/>
          </p:cNvSpPr>
          <p:nvPr>
            <p:ph type="body" idx="2"/>
          </p:nvPr>
        </p:nvSpPr>
        <p:spPr>
          <a:xfrm>
            <a:off x="457200" y="228600"/>
            <a:ext cx="3831300" cy="4572000"/>
          </a:xfrm>
          <a:prstGeom prst="rect">
            <a:avLst/>
          </a:prstGeom>
          <a:noFill/>
          <a:ln>
            <a:noFill/>
          </a:ln>
        </p:spPr>
        <p:txBody>
          <a:bodyPr spcFirstLastPara="1" wrap="square" lIns="0" tIns="19050" rIns="0" bIns="19050" anchor="t" anchorCtr="0">
            <a:noAutofit/>
          </a:bodyPr>
          <a:lstStyle>
            <a:lvl1pPr marL="457200" lvl="0"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marL="914400" lvl="1"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marL="1371600" lvl="2"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marL="1828800" lvl="3"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marL="2286000" lvl="4" indent="-228600" algn="l" rtl="0">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marL="2743200" lvl="5"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marL="3200400" lvl="6"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marL="3657600" lvl="7"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marL="4114800" lvl="8" indent="-330200" algn="l" rtl="0">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plit - Title + Bullets/Dark">
  <p:cSld name="2-col Bullets">
    <p:spTree>
      <p:nvGrpSpPr>
        <p:cNvPr id="1" name="Shape 112"/>
        <p:cNvGrpSpPr/>
        <p:nvPr/>
      </p:nvGrpSpPr>
      <p:grpSpPr>
        <a:xfrm>
          <a:off x="0" y="0"/>
          <a:ext cx="0" cy="0"/>
          <a:chOff x="0" y="0"/>
          <a:chExt cx="0" cy="0"/>
        </a:xfrm>
      </p:grpSpPr>
      <p:sp>
        <p:nvSpPr>
          <p:cNvPr id="113" name="Google Shape;113;p33"/>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5029200" y="228600"/>
            <a:ext cx="3831300" cy="4572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rgbClr val="24292E"/>
              </a:buClr>
              <a:buSzPts val="1800"/>
              <a:buFont typeface="Helvetica Neue"/>
              <a:buChar char="●"/>
              <a:defRPr sz="1800">
                <a:solidFill>
                  <a:srgbClr val="24292E"/>
                </a:solidFill>
              </a:defRPr>
            </a:lvl1pPr>
            <a:lvl2pPr marL="914400" lvl="1" indent="-342900" algn="l" rtl="0">
              <a:lnSpc>
                <a:spcPct val="100000"/>
              </a:lnSpc>
              <a:spcBef>
                <a:spcPts val="400"/>
              </a:spcBef>
              <a:spcAft>
                <a:spcPts val="0"/>
              </a:spcAft>
              <a:buClr>
                <a:srgbClr val="24292E"/>
              </a:buClr>
              <a:buSzPts val="1800"/>
              <a:buFont typeface="Helvetica Neue"/>
              <a:buChar char="○"/>
              <a:defRPr sz="1800">
                <a:solidFill>
                  <a:srgbClr val="24292E"/>
                </a:solidFill>
              </a:defRPr>
            </a:lvl2pPr>
            <a:lvl3pPr marL="1371600" lvl="2" indent="-342900" algn="l" rtl="0">
              <a:lnSpc>
                <a:spcPct val="100000"/>
              </a:lnSpc>
              <a:spcBef>
                <a:spcPts val="400"/>
              </a:spcBef>
              <a:spcAft>
                <a:spcPts val="0"/>
              </a:spcAft>
              <a:buClr>
                <a:srgbClr val="24292E"/>
              </a:buClr>
              <a:buSzPts val="1800"/>
              <a:buFont typeface="Helvetica Neue"/>
              <a:buChar char="■"/>
              <a:defRPr sz="1800">
                <a:solidFill>
                  <a:srgbClr val="24292E"/>
                </a:solidFill>
              </a:defRPr>
            </a:lvl3pPr>
            <a:lvl4pPr marL="1828800" lvl="3" indent="-342900" algn="l" rtl="0">
              <a:lnSpc>
                <a:spcPct val="100000"/>
              </a:lnSpc>
              <a:spcBef>
                <a:spcPts val="400"/>
              </a:spcBef>
              <a:spcAft>
                <a:spcPts val="0"/>
              </a:spcAft>
              <a:buClr>
                <a:srgbClr val="24292E"/>
              </a:buClr>
              <a:buSzPts val="1800"/>
              <a:buFont typeface="Helvetica Neue"/>
              <a:buChar char="●"/>
              <a:defRPr sz="1800">
                <a:solidFill>
                  <a:srgbClr val="24292E"/>
                </a:solidFill>
              </a:defRPr>
            </a:lvl4pPr>
            <a:lvl5pPr marL="2286000" lvl="4" indent="-342900" algn="l" rtl="0">
              <a:lnSpc>
                <a:spcPct val="100000"/>
              </a:lnSpc>
              <a:spcBef>
                <a:spcPts val="400"/>
              </a:spcBef>
              <a:spcAft>
                <a:spcPts val="0"/>
              </a:spcAft>
              <a:buClr>
                <a:srgbClr val="24292E"/>
              </a:buClr>
              <a:buSzPts val="1800"/>
              <a:buFont typeface="Helvetica Neue"/>
              <a:buChar char="○"/>
              <a:defRPr sz="1800">
                <a:solidFill>
                  <a:srgbClr val="24292E"/>
                </a:solidFill>
              </a:defRPr>
            </a:lvl5pPr>
            <a:lvl6pPr marL="2743200" lvl="5" indent="-342900" algn="l" rtl="0">
              <a:lnSpc>
                <a:spcPct val="100000"/>
              </a:lnSpc>
              <a:spcBef>
                <a:spcPts val="400"/>
              </a:spcBef>
              <a:spcAft>
                <a:spcPts val="0"/>
              </a:spcAft>
              <a:buClr>
                <a:srgbClr val="24292E"/>
              </a:buClr>
              <a:buSzPts val="1800"/>
              <a:buChar char="■"/>
              <a:defRPr sz="1800">
                <a:solidFill>
                  <a:srgbClr val="24292E"/>
                </a:solidFill>
              </a:defRPr>
            </a:lvl6pPr>
            <a:lvl7pPr marL="3200400" lvl="6" indent="-342900" algn="l" rtl="0">
              <a:lnSpc>
                <a:spcPct val="100000"/>
              </a:lnSpc>
              <a:spcBef>
                <a:spcPts val="400"/>
              </a:spcBef>
              <a:spcAft>
                <a:spcPts val="0"/>
              </a:spcAft>
              <a:buClr>
                <a:srgbClr val="24292E"/>
              </a:buClr>
              <a:buSzPts val="1800"/>
              <a:buChar char="●"/>
              <a:defRPr sz="1800">
                <a:solidFill>
                  <a:srgbClr val="24292E"/>
                </a:solidFill>
              </a:defRPr>
            </a:lvl7pPr>
            <a:lvl8pPr marL="3657600" lvl="7" indent="-342900" algn="l" rtl="0">
              <a:lnSpc>
                <a:spcPct val="100000"/>
              </a:lnSpc>
              <a:spcBef>
                <a:spcPts val="400"/>
              </a:spcBef>
              <a:spcAft>
                <a:spcPts val="0"/>
              </a:spcAft>
              <a:buClr>
                <a:srgbClr val="24292E"/>
              </a:buClr>
              <a:buSzPts val="1800"/>
              <a:buChar char="○"/>
              <a:defRPr sz="1800">
                <a:solidFill>
                  <a:srgbClr val="24292E"/>
                </a:solidFill>
              </a:defRPr>
            </a:lvl8pPr>
            <a:lvl9pPr marL="4114800" lvl="8" indent="-342900" algn="l" rtl="0">
              <a:lnSpc>
                <a:spcPct val="100000"/>
              </a:lnSpc>
              <a:spcBef>
                <a:spcPts val="400"/>
              </a:spcBef>
              <a:spcAft>
                <a:spcPts val="400"/>
              </a:spcAft>
              <a:buClr>
                <a:srgbClr val="24292E"/>
              </a:buClr>
              <a:buSzPts val="1800"/>
              <a:buChar char="■"/>
              <a:defRPr sz="1800">
                <a:solidFill>
                  <a:srgbClr val="24292E"/>
                </a:solidFill>
              </a:defRPr>
            </a:lvl9pPr>
          </a:lstStyle>
          <a:p>
            <a:endParaRPr/>
          </a:p>
        </p:txBody>
      </p:sp>
      <p:sp>
        <p:nvSpPr>
          <p:cNvPr id="115" name="Google Shape;115;p33"/>
          <p:cNvSpPr txBox="1">
            <a:spLocks noGrp="1"/>
          </p:cNvSpPr>
          <p:nvPr>
            <p:ph type="title"/>
          </p:nvPr>
        </p:nvSpPr>
        <p:spPr>
          <a:xfrm>
            <a:off x="457200" y="228600"/>
            <a:ext cx="3831300" cy="457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3000"/>
            </a:lvl1pPr>
            <a:lvl2pPr lvl="1" algn="l" rtl="0">
              <a:lnSpc>
                <a:spcPct val="100000"/>
              </a:lnSpc>
              <a:spcBef>
                <a:spcPts val="0"/>
              </a:spcBef>
              <a:spcAft>
                <a:spcPts val="0"/>
              </a:spcAft>
              <a:buClr>
                <a:srgbClr val="FFFFFF"/>
              </a:buClr>
              <a:buSzPts val="3000"/>
              <a:buNone/>
              <a:defRPr sz="3000"/>
            </a:lvl2pPr>
            <a:lvl3pPr lvl="2" algn="l" rtl="0">
              <a:lnSpc>
                <a:spcPct val="100000"/>
              </a:lnSpc>
              <a:spcBef>
                <a:spcPts val="0"/>
              </a:spcBef>
              <a:spcAft>
                <a:spcPts val="0"/>
              </a:spcAft>
              <a:buClr>
                <a:srgbClr val="FFFFFF"/>
              </a:buClr>
              <a:buSzPts val="3000"/>
              <a:buNone/>
              <a:defRPr sz="3000"/>
            </a:lvl3pPr>
            <a:lvl4pPr lvl="3" algn="l" rtl="0">
              <a:lnSpc>
                <a:spcPct val="100000"/>
              </a:lnSpc>
              <a:spcBef>
                <a:spcPts val="0"/>
              </a:spcBef>
              <a:spcAft>
                <a:spcPts val="0"/>
              </a:spcAft>
              <a:buClr>
                <a:srgbClr val="FFFFFF"/>
              </a:buClr>
              <a:buSzPts val="3000"/>
              <a:buNone/>
              <a:defRPr sz="3000"/>
            </a:lvl4pPr>
            <a:lvl5pPr lvl="4" algn="l" rtl="0">
              <a:lnSpc>
                <a:spcPct val="100000"/>
              </a:lnSpc>
              <a:spcBef>
                <a:spcPts val="0"/>
              </a:spcBef>
              <a:spcAft>
                <a:spcPts val="0"/>
              </a:spcAft>
              <a:buClr>
                <a:srgbClr val="FFFFFF"/>
              </a:buClr>
              <a:buSzPts val="3000"/>
              <a:buNone/>
              <a:defRPr sz="3000"/>
            </a:lvl5pPr>
            <a:lvl6pPr lvl="5" algn="l" rtl="0">
              <a:lnSpc>
                <a:spcPct val="100000"/>
              </a:lnSpc>
              <a:spcBef>
                <a:spcPts val="0"/>
              </a:spcBef>
              <a:spcAft>
                <a:spcPts val="0"/>
              </a:spcAft>
              <a:buClr>
                <a:srgbClr val="FFFFFF"/>
              </a:buClr>
              <a:buSzPts val="3000"/>
              <a:buNone/>
              <a:defRPr sz="3000"/>
            </a:lvl6pPr>
            <a:lvl7pPr lvl="6" algn="l" rtl="0">
              <a:lnSpc>
                <a:spcPct val="100000"/>
              </a:lnSpc>
              <a:spcBef>
                <a:spcPts val="0"/>
              </a:spcBef>
              <a:spcAft>
                <a:spcPts val="0"/>
              </a:spcAft>
              <a:buClr>
                <a:srgbClr val="FFFFFF"/>
              </a:buClr>
              <a:buSzPts val="3000"/>
              <a:buNone/>
              <a:defRPr sz="3000"/>
            </a:lvl7pPr>
            <a:lvl8pPr lvl="7" algn="l" rtl="0">
              <a:lnSpc>
                <a:spcPct val="100000"/>
              </a:lnSpc>
              <a:spcBef>
                <a:spcPts val="0"/>
              </a:spcBef>
              <a:spcAft>
                <a:spcPts val="0"/>
              </a:spcAft>
              <a:buClr>
                <a:srgbClr val="FFFFFF"/>
              </a:buClr>
              <a:buSzPts val="3000"/>
              <a:buNone/>
              <a:defRPr sz="3000"/>
            </a:lvl8pPr>
            <a:lvl9pPr lvl="8" algn="l" rtl="0">
              <a:lnSpc>
                <a:spcPct val="100000"/>
              </a:lnSpc>
              <a:spcBef>
                <a:spcPts val="0"/>
              </a:spcBef>
              <a:spcAft>
                <a:spcPts val="0"/>
              </a:spcAft>
              <a:buClr>
                <a:srgbClr val="FFFFFF"/>
              </a:buClr>
              <a:buSzPts val="3000"/>
              <a:buNone/>
              <a:defRPr sz="3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plit - Title + Bullets/Light">
  <p:cSld name="2-col Bullets_1">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457200" y="228600"/>
            <a:ext cx="3831300" cy="457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3000">
                <a:solidFill>
                  <a:srgbClr val="24292E"/>
                </a:solidFill>
              </a:defRPr>
            </a:lvl1pPr>
            <a:lvl2pPr lvl="1" algn="l" rtl="0">
              <a:lnSpc>
                <a:spcPct val="100000"/>
              </a:lnSpc>
              <a:spcBef>
                <a:spcPts val="0"/>
              </a:spcBef>
              <a:spcAft>
                <a:spcPts val="0"/>
              </a:spcAft>
              <a:buClr>
                <a:srgbClr val="24292E"/>
              </a:buClr>
              <a:buSzPts val="3000"/>
              <a:buNone/>
              <a:defRPr sz="3000">
                <a:solidFill>
                  <a:srgbClr val="24292E"/>
                </a:solidFill>
              </a:defRPr>
            </a:lvl2pPr>
            <a:lvl3pPr lvl="2" algn="l" rtl="0">
              <a:lnSpc>
                <a:spcPct val="100000"/>
              </a:lnSpc>
              <a:spcBef>
                <a:spcPts val="0"/>
              </a:spcBef>
              <a:spcAft>
                <a:spcPts val="0"/>
              </a:spcAft>
              <a:buClr>
                <a:srgbClr val="24292E"/>
              </a:buClr>
              <a:buSzPts val="3000"/>
              <a:buNone/>
              <a:defRPr sz="3000">
                <a:solidFill>
                  <a:srgbClr val="24292E"/>
                </a:solidFill>
              </a:defRPr>
            </a:lvl3pPr>
            <a:lvl4pPr lvl="3" algn="l" rtl="0">
              <a:lnSpc>
                <a:spcPct val="100000"/>
              </a:lnSpc>
              <a:spcBef>
                <a:spcPts val="0"/>
              </a:spcBef>
              <a:spcAft>
                <a:spcPts val="0"/>
              </a:spcAft>
              <a:buClr>
                <a:srgbClr val="24292E"/>
              </a:buClr>
              <a:buSzPts val="3000"/>
              <a:buNone/>
              <a:defRPr sz="3000">
                <a:solidFill>
                  <a:srgbClr val="24292E"/>
                </a:solidFill>
              </a:defRPr>
            </a:lvl4pPr>
            <a:lvl5pPr lvl="4" algn="l" rtl="0">
              <a:lnSpc>
                <a:spcPct val="100000"/>
              </a:lnSpc>
              <a:spcBef>
                <a:spcPts val="0"/>
              </a:spcBef>
              <a:spcAft>
                <a:spcPts val="0"/>
              </a:spcAft>
              <a:buClr>
                <a:srgbClr val="24292E"/>
              </a:buClr>
              <a:buSzPts val="3000"/>
              <a:buNone/>
              <a:defRPr sz="3000">
                <a:solidFill>
                  <a:srgbClr val="24292E"/>
                </a:solidFill>
              </a:defRPr>
            </a:lvl5pPr>
            <a:lvl6pPr lvl="5" algn="l" rtl="0">
              <a:lnSpc>
                <a:spcPct val="100000"/>
              </a:lnSpc>
              <a:spcBef>
                <a:spcPts val="0"/>
              </a:spcBef>
              <a:spcAft>
                <a:spcPts val="0"/>
              </a:spcAft>
              <a:buClr>
                <a:srgbClr val="24292E"/>
              </a:buClr>
              <a:buSzPts val="3000"/>
              <a:buNone/>
              <a:defRPr sz="3000">
                <a:solidFill>
                  <a:srgbClr val="24292E"/>
                </a:solidFill>
              </a:defRPr>
            </a:lvl6pPr>
            <a:lvl7pPr lvl="6" algn="l" rtl="0">
              <a:lnSpc>
                <a:spcPct val="100000"/>
              </a:lnSpc>
              <a:spcBef>
                <a:spcPts val="0"/>
              </a:spcBef>
              <a:spcAft>
                <a:spcPts val="0"/>
              </a:spcAft>
              <a:buClr>
                <a:srgbClr val="24292E"/>
              </a:buClr>
              <a:buSzPts val="3000"/>
              <a:buNone/>
              <a:defRPr sz="3000">
                <a:solidFill>
                  <a:srgbClr val="24292E"/>
                </a:solidFill>
              </a:defRPr>
            </a:lvl7pPr>
            <a:lvl8pPr lvl="7" algn="l" rtl="0">
              <a:lnSpc>
                <a:spcPct val="100000"/>
              </a:lnSpc>
              <a:spcBef>
                <a:spcPts val="0"/>
              </a:spcBef>
              <a:spcAft>
                <a:spcPts val="0"/>
              </a:spcAft>
              <a:buClr>
                <a:srgbClr val="24292E"/>
              </a:buClr>
              <a:buSzPts val="3000"/>
              <a:buNone/>
              <a:defRPr sz="3000">
                <a:solidFill>
                  <a:srgbClr val="24292E"/>
                </a:solidFill>
              </a:defRPr>
            </a:lvl8pPr>
            <a:lvl9pPr lvl="8" algn="l" rtl="0">
              <a:lnSpc>
                <a:spcPct val="100000"/>
              </a:lnSpc>
              <a:spcBef>
                <a:spcPts val="0"/>
              </a:spcBef>
              <a:spcAft>
                <a:spcPts val="0"/>
              </a:spcAft>
              <a:buClr>
                <a:srgbClr val="24292E"/>
              </a:buClr>
              <a:buSzPts val="3000"/>
              <a:buNone/>
              <a:defRPr sz="3000">
                <a:solidFill>
                  <a:srgbClr val="24292E"/>
                </a:solidFill>
              </a:defRPr>
            </a:lvl9pPr>
          </a:lstStyle>
          <a:p>
            <a:endParaRPr/>
          </a:p>
        </p:txBody>
      </p:sp>
      <p:sp>
        <p:nvSpPr>
          <p:cNvPr id="119" name="Google Shape;119;p34"/>
          <p:cNvSpPr txBox="1">
            <a:spLocks noGrp="1"/>
          </p:cNvSpPr>
          <p:nvPr>
            <p:ph type="body" idx="1"/>
          </p:nvPr>
        </p:nvSpPr>
        <p:spPr>
          <a:xfrm>
            <a:off x="5029200" y="228600"/>
            <a:ext cx="3739800" cy="45720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rgbClr val="24292E"/>
              </a:buClr>
              <a:buSzPts val="1800"/>
              <a:buFont typeface="Helvetica Neue"/>
              <a:buChar char="●"/>
              <a:defRPr sz="1800">
                <a:solidFill>
                  <a:srgbClr val="24292E"/>
                </a:solidFill>
              </a:defRPr>
            </a:lvl1pPr>
            <a:lvl2pPr marL="914400" lvl="1" indent="-342900" algn="l" rtl="0">
              <a:lnSpc>
                <a:spcPct val="100000"/>
              </a:lnSpc>
              <a:spcBef>
                <a:spcPts val="400"/>
              </a:spcBef>
              <a:spcAft>
                <a:spcPts val="0"/>
              </a:spcAft>
              <a:buClr>
                <a:srgbClr val="24292E"/>
              </a:buClr>
              <a:buSzPts val="1800"/>
              <a:buFont typeface="Helvetica Neue"/>
              <a:buChar char="○"/>
              <a:defRPr sz="1800">
                <a:solidFill>
                  <a:srgbClr val="24292E"/>
                </a:solidFill>
              </a:defRPr>
            </a:lvl2pPr>
            <a:lvl3pPr marL="1371600" lvl="2" indent="-342900" algn="l" rtl="0">
              <a:lnSpc>
                <a:spcPct val="100000"/>
              </a:lnSpc>
              <a:spcBef>
                <a:spcPts val="400"/>
              </a:spcBef>
              <a:spcAft>
                <a:spcPts val="0"/>
              </a:spcAft>
              <a:buClr>
                <a:srgbClr val="24292E"/>
              </a:buClr>
              <a:buSzPts val="1800"/>
              <a:buFont typeface="Helvetica Neue"/>
              <a:buChar char="■"/>
              <a:defRPr sz="1800">
                <a:solidFill>
                  <a:srgbClr val="24292E"/>
                </a:solidFill>
              </a:defRPr>
            </a:lvl3pPr>
            <a:lvl4pPr marL="1828800" lvl="3" indent="-342900" algn="l" rtl="0">
              <a:lnSpc>
                <a:spcPct val="100000"/>
              </a:lnSpc>
              <a:spcBef>
                <a:spcPts val="400"/>
              </a:spcBef>
              <a:spcAft>
                <a:spcPts val="0"/>
              </a:spcAft>
              <a:buClr>
                <a:srgbClr val="24292E"/>
              </a:buClr>
              <a:buSzPts val="1800"/>
              <a:buFont typeface="Helvetica Neue"/>
              <a:buChar char="●"/>
              <a:defRPr sz="1800">
                <a:solidFill>
                  <a:srgbClr val="24292E"/>
                </a:solidFill>
              </a:defRPr>
            </a:lvl4pPr>
            <a:lvl5pPr marL="2286000" lvl="4" indent="-342900" algn="l" rtl="0">
              <a:lnSpc>
                <a:spcPct val="100000"/>
              </a:lnSpc>
              <a:spcBef>
                <a:spcPts val="400"/>
              </a:spcBef>
              <a:spcAft>
                <a:spcPts val="0"/>
              </a:spcAft>
              <a:buClr>
                <a:srgbClr val="24292E"/>
              </a:buClr>
              <a:buSzPts val="1800"/>
              <a:buFont typeface="Helvetica Neue"/>
              <a:buChar char="○"/>
              <a:defRPr sz="1800">
                <a:solidFill>
                  <a:srgbClr val="24292E"/>
                </a:solidFill>
              </a:defRPr>
            </a:lvl5pPr>
            <a:lvl6pPr marL="2743200" lvl="5" indent="-342900" algn="l" rtl="0">
              <a:lnSpc>
                <a:spcPct val="100000"/>
              </a:lnSpc>
              <a:spcBef>
                <a:spcPts val="400"/>
              </a:spcBef>
              <a:spcAft>
                <a:spcPts val="0"/>
              </a:spcAft>
              <a:buClr>
                <a:srgbClr val="24292E"/>
              </a:buClr>
              <a:buSzPts val="1800"/>
              <a:buChar char="■"/>
              <a:defRPr sz="1800">
                <a:solidFill>
                  <a:srgbClr val="24292E"/>
                </a:solidFill>
              </a:defRPr>
            </a:lvl6pPr>
            <a:lvl7pPr marL="3200400" lvl="6" indent="-342900" algn="l" rtl="0">
              <a:lnSpc>
                <a:spcPct val="100000"/>
              </a:lnSpc>
              <a:spcBef>
                <a:spcPts val="400"/>
              </a:spcBef>
              <a:spcAft>
                <a:spcPts val="0"/>
              </a:spcAft>
              <a:buClr>
                <a:srgbClr val="24292E"/>
              </a:buClr>
              <a:buSzPts val="1800"/>
              <a:buChar char="●"/>
              <a:defRPr sz="1800">
                <a:solidFill>
                  <a:srgbClr val="24292E"/>
                </a:solidFill>
              </a:defRPr>
            </a:lvl7pPr>
            <a:lvl8pPr marL="3657600" lvl="7" indent="-342900" algn="l" rtl="0">
              <a:lnSpc>
                <a:spcPct val="100000"/>
              </a:lnSpc>
              <a:spcBef>
                <a:spcPts val="400"/>
              </a:spcBef>
              <a:spcAft>
                <a:spcPts val="0"/>
              </a:spcAft>
              <a:buClr>
                <a:srgbClr val="24292E"/>
              </a:buClr>
              <a:buSzPts val="1800"/>
              <a:buChar char="○"/>
              <a:defRPr sz="1800">
                <a:solidFill>
                  <a:srgbClr val="24292E"/>
                </a:solidFill>
              </a:defRPr>
            </a:lvl8pPr>
            <a:lvl9pPr marL="4114800" lvl="8" indent="-342900" algn="l" rtl="0">
              <a:lnSpc>
                <a:spcPct val="100000"/>
              </a:lnSpc>
              <a:spcBef>
                <a:spcPts val="400"/>
              </a:spcBef>
              <a:spcAft>
                <a:spcPts val="400"/>
              </a:spcAft>
              <a:buClr>
                <a:srgbClr val="24292E"/>
              </a:buClr>
              <a:buSzPts val="1800"/>
              <a:buChar char="■"/>
              <a:defRPr sz="1800">
                <a:solidFill>
                  <a:srgbClr val="24292E"/>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plit - Title + Body/Dark">
  <p:cSld name="2-col">
    <p:spTree>
      <p:nvGrpSpPr>
        <p:cNvPr id="1" name="Shape 120"/>
        <p:cNvGrpSpPr/>
        <p:nvPr/>
      </p:nvGrpSpPr>
      <p:grpSpPr>
        <a:xfrm>
          <a:off x="0" y="0"/>
          <a:ext cx="0" cy="0"/>
          <a:chOff x="0" y="0"/>
          <a:chExt cx="0" cy="0"/>
        </a:xfrm>
      </p:grpSpPr>
      <p:sp>
        <p:nvSpPr>
          <p:cNvPr id="121" name="Google Shape;121;p35"/>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22" name="Google Shape;122;p35"/>
          <p:cNvSpPr txBox="1">
            <a:spLocks noGrp="1"/>
          </p:cNvSpPr>
          <p:nvPr>
            <p:ph type="title"/>
          </p:nvPr>
        </p:nvSpPr>
        <p:spPr>
          <a:xfrm>
            <a:off x="457200" y="457200"/>
            <a:ext cx="3831300" cy="42885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3000"/>
            </a:lvl1pPr>
            <a:lvl2pPr lvl="1" algn="l" rtl="0">
              <a:lnSpc>
                <a:spcPct val="100000"/>
              </a:lnSpc>
              <a:spcBef>
                <a:spcPts val="0"/>
              </a:spcBef>
              <a:spcAft>
                <a:spcPts val="0"/>
              </a:spcAft>
              <a:buClr>
                <a:srgbClr val="FFFFFF"/>
              </a:buClr>
              <a:buSzPts val="3000"/>
              <a:buNone/>
              <a:defRPr sz="3000"/>
            </a:lvl2pPr>
            <a:lvl3pPr lvl="2" algn="l" rtl="0">
              <a:lnSpc>
                <a:spcPct val="100000"/>
              </a:lnSpc>
              <a:spcBef>
                <a:spcPts val="0"/>
              </a:spcBef>
              <a:spcAft>
                <a:spcPts val="0"/>
              </a:spcAft>
              <a:buClr>
                <a:srgbClr val="FFFFFF"/>
              </a:buClr>
              <a:buSzPts val="3000"/>
              <a:buNone/>
              <a:defRPr sz="3000"/>
            </a:lvl3pPr>
            <a:lvl4pPr lvl="3" algn="l" rtl="0">
              <a:lnSpc>
                <a:spcPct val="100000"/>
              </a:lnSpc>
              <a:spcBef>
                <a:spcPts val="0"/>
              </a:spcBef>
              <a:spcAft>
                <a:spcPts val="0"/>
              </a:spcAft>
              <a:buClr>
                <a:srgbClr val="FFFFFF"/>
              </a:buClr>
              <a:buSzPts val="3000"/>
              <a:buNone/>
              <a:defRPr sz="3000"/>
            </a:lvl4pPr>
            <a:lvl5pPr lvl="4" algn="l" rtl="0">
              <a:lnSpc>
                <a:spcPct val="100000"/>
              </a:lnSpc>
              <a:spcBef>
                <a:spcPts val="0"/>
              </a:spcBef>
              <a:spcAft>
                <a:spcPts val="0"/>
              </a:spcAft>
              <a:buClr>
                <a:srgbClr val="FFFFFF"/>
              </a:buClr>
              <a:buSzPts val="3000"/>
              <a:buNone/>
              <a:defRPr sz="3000"/>
            </a:lvl5pPr>
            <a:lvl6pPr lvl="5" algn="l" rtl="0">
              <a:lnSpc>
                <a:spcPct val="100000"/>
              </a:lnSpc>
              <a:spcBef>
                <a:spcPts val="0"/>
              </a:spcBef>
              <a:spcAft>
                <a:spcPts val="0"/>
              </a:spcAft>
              <a:buClr>
                <a:srgbClr val="FFFFFF"/>
              </a:buClr>
              <a:buSzPts val="3000"/>
              <a:buNone/>
              <a:defRPr sz="3000"/>
            </a:lvl6pPr>
            <a:lvl7pPr lvl="6" algn="l" rtl="0">
              <a:lnSpc>
                <a:spcPct val="100000"/>
              </a:lnSpc>
              <a:spcBef>
                <a:spcPts val="0"/>
              </a:spcBef>
              <a:spcAft>
                <a:spcPts val="0"/>
              </a:spcAft>
              <a:buClr>
                <a:srgbClr val="FFFFFF"/>
              </a:buClr>
              <a:buSzPts val="3000"/>
              <a:buNone/>
              <a:defRPr sz="3000"/>
            </a:lvl7pPr>
            <a:lvl8pPr lvl="7" algn="l" rtl="0">
              <a:lnSpc>
                <a:spcPct val="100000"/>
              </a:lnSpc>
              <a:spcBef>
                <a:spcPts val="0"/>
              </a:spcBef>
              <a:spcAft>
                <a:spcPts val="0"/>
              </a:spcAft>
              <a:buClr>
                <a:srgbClr val="FFFFFF"/>
              </a:buClr>
              <a:buSzPts val="3000"/>
              <a:buNone/>
              <a:defRPr sz="3000"/>
            </a:lvl8pPr>
            <a:lvl9pPr lvl="8" algn="l" rtl="0">
              <a:lnSpc>
                <a:spcPct val="100000"/>
              </a:lnSpc>
              <a:spcBef>
                <a:spcPts val="0"/>
              </a:spcBef>
              <a:spcAft>
                <a:spcPts val="0"/>
              </a:spcAft>
              <a:buClr>
                <a:srgbClr val="FFFFFF"/>
              </a:buClr>
              <a:buSzPts val="3000"/>
              <a:buNone/>
              <a:defRPr sz="3000"/>
            </a:lvl9pPr>
          </a:lstStyle>
          <a:p>
            <a:endParaRPr/>
          </a:p>
        </p:txBody>
      </p:sp>
      <p:sp>
        <p:nvSpPr>
          <p:cNvPr id="123" name="Google Shape;123;p35"/>
          <p:cNvSpPr txBox="1">
            <a:spLocks noGrp="1"/>
          </p:cNvSpPr>
          <p:nvPr>
            <p:ph type="body" idx="1"/>
          </p:nvPr>
        </p:nvSpPr>
        <p:spPr>
          <a:xfrm>
            <a:off x="5029200" y="457200"/>
            <a:ext cx="3739800" cy="4288500"/>
          </a:xfrm>
          <a:prstGeom prst="rect">
            <a:avLst/>
          </a:prstGeom>
          <a:noFill/>
          <a:ln>
            <a:noFill/>
          </a:ln>
        </p:spPr>
        <p:txBody>
          <a:bodyPr spcFirstLastPara="1" wrap="square" lIns="19050" tIns="19050" rIns="19050" bIns="19050" anchor="ctr" anchorCtr="0">
            <a:noAutofit/>
          </a:bodyPr>
          <a:lstStyle>
            <a:lvl1pPr marL="457200" lvl="0" indent="-342900" algn="l" rtl="0">
              <a:lnSpc>
                <a:spcPct val="100000"/>
              </a:lnSpc>
              <a:spcBef>
                <a:spcPts val="0"/>
              </a:spcBef>
              <a:spcAft>
                <a:spcPts val="0"/>
              </a:spcAft>
              <a:buClr>
                <a:srgbClr val="24292E"/>
              </a:buClr>
              <a:buSzPts val="1800"/>
              <a:buFont typeface="Helvetica Neue"/>
              <a:buChar char="●"/>
              <a:defRPr sz="1800">
                <a:solidFill>
                  <a:srgbClr val="24292E"/>
                </a:solidFill>
              </a:defRPr>
            </a:lvl1pPr>
            <a:lvl2pPr marL="914400" lvl="1" indent="-342900" algn="l" rtl="0">
              <a:lnSpc>
                <a:spcPct val="100000"/>
              </a:lnSpc>
              <a:spcBef>
                <a:spcPts val="400"/>
              </a:spcBef>
              <a:spcAft>
                <a:spcPts val="0"/>
              </a:spcAft>
              <a:buClr>
                <a:srgbClr val="24292E"/>
              </a:buClr>
              <a:buSzPts val="1800"/>
              <a:buFont typeface="Helvetica Neue"/>
              <a:buChar char="○"/>
              <a:defRPr sz="1800">
                <a:solidFill>
                  <a:srgbClr val="24292E"/>
                </a:solidFill>
              </a:defRPr>
            </a:lvl2pPr>
            <a:lvl3pPr marL="1371600" lvl="2" indent="-342900" algn="l" rtl="0">
              <a:lnSpc>
                <a:spcPct val="100000"/>
              </a:lnSpc>
              <a:spcBef>
                <a:spcPts val="400"/>
              </a:spcBef>
              <a:spcAft>
                <a:spcPts val="0"/>
              </a:spcAft>
              <a:buClr>
                <a:srgbClr val="24292E"/>
              </a:buClr>
              <a:buSzPts val="1800"/>
              <a:buFont typeface="Helvetica Neue"/>
              <a:buChar char="■"/>
              <a:defRPr sz="1800">
                <a:solidFill>
                  <a:srgbClr val="24292E"/>
                </a:solidFill>
              </a:defRPr>
            </a:lvl3pPr>
            <a:lvl4pPr marL="1828800" lvl="3" indent="-342900" algn="l" rtl="0">
              <a:lnSpc>
                <a:spcPct val="100000"/>
              </a:lnSpc>
              <a:spcBef>
                <a:spcPts val="400"/>
              </a:spcBef>
              <a:spcAft>
                <a:spcPts val="0"/>
              </a:spcAft>
              <a:buClr>
                <a:srgbClr val="24292E"/>
              </a:buClr>
              <a:buSzPts val="1800"/>
              <a:buFont typeface="Helvetica Neue"/>
              <a:buChar char="●"/>
              <a:defRPr sz="1800">
                <a:solidFill>
                  <a:srgbClr val="24292E"/>
                </a:solidFill>
              </a:defRPr>
            </a:lvl4pPr>
            <a:lvl5pPr marL="2286000" lvl="4" indent="-342900" algn="l" rtl="0">
              <a:lnSpc>
                <a:spcPct val="100000"/>
              </a:lnSpc>
              <a:spcBef>
                <a:spcPts val="400"/>
              </a:spcBef>
              <a:spcAft>
                <a:spcPts val="0"/>
              </a:spcAft>
              <a:buClr>
                <a:srgbClr val="24292E"/>
              </a:buClr>
              <a:buSzPts val="1800"/>
              <a:buFont typeface="Helvetica Neue"/>
              <a:buChar char="○"/>
              <a:defRPr sz="1800">
                <a:solidFill>
                  <a:srgbClr val="24292E"/>
                </a:solidFill>
              </a:defRPr>
            </a:lvl5pPr>
            <a:lvl6pPr marL="2743200" lvl="5" indent="-342900" algn="l" rtl="0">
              <a:lnSpc>
                <a:spcPct val="100000"/>
              </a:lnSpc>
              <a:spcBef>
                <a:spcPts val="400"/>
              </a:spcBef>
              <a:spcAft>
                <a:spcPts val="0"/>
              </a:spcAft>
              <a:buClr>
                <a:srgbClr val="24292E"/>
              </a:buClr>
              <a:buSzPts val="1800"/>
              <a:buChar char="■"/>
              <a:defRPr sz="1800">
                <a:solidFill>
                  <a:srgbClr val="24292E"/>
                </a:solidFill>
              </a:defRPr>
            </a:lvl6pPr>
            <a:lvl7pPr marL="3200400" lvl="6" indent="-342900" algn="l" rtl="0">
              <a:lnSpc>
                <a:spcPct val="100000"/>
              </a:lnSpc>
              <a:spcBef>
                <a:spcPts val="400"/>
              </a:spcBef>
              <a:spcAft>
                <a:spcPts val="0"/>
              </a:spcAft>
              <a:buClr>
                <a:srgbClr val="24292E"/>
              </a:buClr>
              <a:buSzPts val="1800"/>
              <a:buChar char="●"/>
              <a:defRPr sz="1800">
                <a:solidFill>
                  <a:srgbClr val="24292E"/>
                </a:solidFill>
              </a:defRPr>
            </a:lvl7pPr>
            <a:lvl8pPr marL="3657600" lvl="7" indent="-342900" algn="l" rtl="0">
              <a:lnSpc>
                <a:spcPct val="100000"/>
              </a:lnSpc>
              <a:spcBef>
                <a:spcPts val="400"/>
              </a:spcBef>
              <a:spcAft>
                <a:spcPts val="0"/>
              </a:spcAft>
              <a:buClr>
                <a:srgbClr val="24292E"/>
              </a:buClr>
              <a:buSzPts val="1800"/>
              <a:buChar char="○"/>
              <a:defRPr sz="1800">
                <a:solidFill>
                  <a:srgbClr val="24292E"/>
                </a:solidFill>
              </a:defRPr>
            </a:lvl8pPr>
            <a:lvl9pPr marL="4114800" lvl="8" indent="-342900" algn="l" rtl="0">
              <a:lnSpc>
                <a:spcPct val="100000"/>
              </a:lnSpc>
              <a:spcBef>
                <a:spcPts val="400"/>
              </a:spcBef>
              <a:spcAft>
                <a:spcPts val="400"/>
              </a:spcAft>
              <a:buClr>
                <a:srgbClr val="24292E"/>
              </a:buClr>
              <a:buSzPts val="1800"/>
              <a:buChar char="■"/>
              <a:defRPr sz="1800">
                <a:solidFill>
                  <a:srgbClr val="24292E"/>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plit - Dark">
  <p:cSld name="2-col Image">
    <p:spTree>
      <p:nvGrpSpPr>
        <p:cNvPr id="1" name="Shape 124"/>
        <p:cNvGrpSpPr/>
        <p:nvPr/>
      </p:nvGrpSpPr>
      <p:grpSpPr>
        <a:xfrm>
          <a:off x="0" y="0"/>
          <a:ext cx="0" cy="0"/>
          <a:chOff x="0" y="0"/>
          <a:chExt cx="0" cy="0"/>
        </a:xfrm>
      </p:grpSpPr>
      <p:sp>
        <p:nvSpPr>
          <p:cNvPr id="125" name="Google Shape;125;p36"/>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26" name="Google Shape;126;p36"/>
          <p:cNvSpPr txBox="1">
            <a:spLocks noGrp="1"/>
          </p:cNvSpPr>
          <p:nvPr>
            <p:ph type="title"/>
          </p:nvPr>
        </p:nvSpPr>
        <p:spPr>
          <a:xfrm>
            <a:off x="457200" y="457200"/>
            <a:ext cx="3831300" cy="1346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3000"/>
            </a:lvl1pPr>
            <a:lvl2pPr lvl="1" algn="l" rtl="0">
              <a:lnSpc>
                <a:spcPct val="100000"/>
              </a:lnSpc>
              <a:spcBef>
                <a:spcPts val="0"/>
              </a:spcBef>
              <a:spcAft>
                <a:spcPts val="0"/>
              </a:spcAft>
              <a:buClr>
                <a:srgbClr val="FFFFFF"/>
              </a:buClr>
              <a:buSzPts val="3000"/>
              <a:buNone/>
              <a:defRPr sz="3000"/>
            </a:lvl2pPr>
            <a:lvl3pPr lvl="2" algn="l" rtl="0">
              <a:lnSpc>
                <a:spcPct val="100000"/>
              </a:lnSpc>
              <a:spcBef>
                <a:spcPts val="0"/>
              </a:spcBef>
              <a:spcAft>
                <a:spcPts val="0"/>
              </a:spcAft>
              <a:buClr>
                <a:srgbClr val="FFFFFF"/>
              </a:buClr>
              <a:buSzPts val="3000"/>
              <a:buNone/>
              <a:defRPr sz="3000"/>
            </a:lvl3pPr>
            <a:lvl4pPr lvl="3" algn="l" rtl="0">
              <a:lnSpc>
                <a:spcPct val="100000"/>
              </a:lnSpc>
              <a:spcBef>
                <a:spcPts val="0"/>
              </a:spcBef>
              <a:spcAft>
                <a:spcPts val="0"/>
              </a:spcAft>
              <a:buClr>
                <a:srgbClr val="FFFFFF"/>
              </a:buClr>
              <a:buSzPts val="3000"/>
              <a:buNone/>
              <a:defRPr sz="3000"/>
            </a:lvl4pPr>
            <a:lvl5pPr lvl="4" algn="l" rtl="0">
              <a:lnSpc>
                <a:spcPct val="100000"/>
              </a:lnSpc>
              <a:spcBef>
                <a:spcPts val="0"/>
              </a:spcBef>
              <a:spcAft>
                <a:spcPts val="0"/>
              </a:spcAft>
              <a:buClr>
                <a:srgbClr val="FFFFFF"/>
              </a:buClr>
              <a:buSzPts val="3000"/>
              <a:buNone/>
              <a:defRPr sz="3000"/>
            </a:lvl5pPr>
            <a:lvl6pPr lvl="5" algn="l" rtl="0">
              <a:lnSpc>
                <a:spcPct val="100000"/>
              </a:lnSpc>
              <a:spcBef>
                <a:spcPts val="0"/>
              </a:spcBef>
              <a:spcAft>
                <a:spcPts val="0"/>
              </a:spcAft>
              <a:buClr>
                <a:srgbClr val="FFFFFF"/>
              </a:buClr>
              <a:buSzPts val="3000"/>
              <a:buNone/>
              <a:defRPr sz="3000"/>
            </a:lvl6pPr>
            <a:lvl7pPr lvl="6" algn="l" rtl="0">
              <a:lnSpc>
                <a:spcPct val="100000"/>
              </a:lnSpc>
              <a:spcBef>
                <a:spcPts val="0"/>
              </a:spcBef>
              <a:spcAft>
                <a:spcPts val="0"/>
              </a:spcAft>
              <a:buClr>
                <a:srgbClr val="FFFFFF"/>
              </a:buClr>
              <a:buSzPts val="3000"/>
              <a:buNone/>
              <a:defRPr sz="3000"/>
            </a:lvl7pPr>
            <a:lvl8pPr lvl="7" algn="l" rtl="0">
              <a:lnSpc>
                <a:spcPct val="100000"/>
              </a:lnSpc>
              <a:spcBef>
                <a:spcPts val="0"/>
              </a:spcBef>
              <a:spcAft>
                <a:spcPts val="0"/>
              </a:spcAft>
              <a:buClr>
                <a:srgbClr val="FFFFFF"/>
              </a:buClr>
              <a:buSzPts val="3000"/>
              <a:buNone/>
              <a:defRPr sz="3000"/>
            </a:lvl8pPr>
            <a:lvl9pPr lvl="8" algn="l" rtl="0">
              <a:lnSpc>
                <a:spcPct val="100000"/>
              </a:lnSpc>
              <a:spcBef>
                <a:spcPts val="0"/>
              </a:spcBef>
              <a:spcAft>
                <a:spcPts val="0"/>
              </a:spcAft>
              <a:buClr>
                <a:srgbClr val="FFFFFF"/>
              </a:buClr>
              <a:buSzPts val="3000"/>
              <a:buNone/>
              <a:defRPr sz="3000"/>
            </a:lvl9pPr>
          </a:lstStyle>
          <a:p>
            <a:endParaRPr/>
          </a:p>
        </p:txBody>
      </p:sp>
      <p:sp>
        <p:nvSpPr>
          <p:cNvPr id="127" name="Google Shape;127;p36"/>
          <p:cNvSpPr txBox="1">
            <a:spLocks noGrp="1"/>
          </p:cNvSpPr>
          <p:nvPr>
            <p:ph type="body" idx="1"/>
          </p:nvPr>
        </p:nvSpPr>
        <p:spPr>
          <a:xfrm>
            <a:off x="457200" y="1828800"/>
            <a:ext cx="3831300" cy="2804700"/>
          </a:xfrm>
          <a:prstGeom prst="rect">
            <a:avLst/>
          </a:prstGeom>
        </p:spPr>
        <p:txBody>
          <a:bodyPr spcFirstLastPara="1" wrap="square" lIns="19050" tIns="19050" rIns="19050" bIns="19050" anchor="t" anchorCtr="0">
            <a:noAutofit/>
          </a:bodyPr>
          <a:lstStyle>
            <a:lvl1pPr marL="457200" lvl="0" indent="-342900">
              <a:spcBef>
                <a:spcPts val="0"/>
              </a:spcBef>
              <a:spcAft>
                <a:spcPts val="0"/>
              </a:spcAft>
              <a:buSzPts val="1800"/>
              <a:buChar char="●"/>
              <a:defRPr sz="1800"/>
            </a:lvl1pPr>
            <a:lvl2pPr marL="914400" lvl="1" indent="-342900">
              <a:spcBef>
                <a:spcPts val="4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plit - Light">
  <p:cSld name="2-col Image_2">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457200" y="228600"/>
            <a:ext cx="3831300" cy="1346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3000">
                <a:solidFill>
                  <a:srgbClr val="24292E"/>
                </a:solidFill>
              </a:defRPr>
            </a:lvl1pPr>
            <a:lvl2pPr lvl="1" algn="l" rtl="0">
              <a:lnSpc>
                <a:spcPct val="100000"/>
              </a:lnSpc>
              <a:spcBef>
                <a:spcPts val="0"/>
              </a:spcBef>
              <a:spcAft>
                <a:spcPts val="0"/>
              </a:spcAft>
              <a:buClr>
                <a:srgbClr val="24292E"/>
              </a:buClr>
              <a:buSzPts val="3000"/>
              <a:buNone/>
              <a:defRPr sz="3000">
                <a:solidFill>
                  <a:srgbClr val="24292E"/>
                </a:solidFill>
              </a:defRPr>
            </a:lvl2pPr>
            <a:lvl3pPr lvl="2" algn="l" rtl="0">
              <a:lnSpc>
                <a:spcPct val="100000"/>
              </a:lnSpc>
              <a:spcBef>
                <a:spcPts val="0"/>
              </a:spcBef>
              <a:spcAft>
                <a:spcPts val="0"/>
              </a:spcAft>
              <a:buClr>
                <a:srgbClr val="24292E"/>
              </a:buClr>
              <a:buSzPts val="3000"/>
              <a:buNone/>
              <a:defRPr sz="3000">
                <a:solidFill>
                  <a:srgbClr val="24292E"/>
                </a:solidFill>
              </a:defRPr>
            </a:lvl3pPr>
            <a:lvl4pPr lvl="3" algn="l" rtl="0">
              <a:lnSpc>
                <a:spcPct val="100000"/>
              </a:lnSpc>
              <a:spcBef>
                <a:spcPts val="0"/>
              </a:spcBef>
              <a:spcAft>
                <a:spcPts val="0"/>
              </a:spcAft>
              <a:buClr>
                <a:srgbClr val="24292E"/>
              </a:buClr>
              <a:buSzPts val="3000"/>
              <a:buNone/>
              <a:defRPr sz="3000">
                <a:solidFill>
                  <a:srgbClr val="24292E"/>
                </a:solidFill>
              </a:defRPr>
            </a:lvl4pPr>
            <a:lvl5pPr lvl="4" algn="l" rtl="0">
              <a:lnSpc>
                <a:spcPct val="100000"/>
              </a:lnSpc>
              <a:spcBef>
                <a:spcPts val="0"/>
              </a:spcBef>
              <a:spcAft>
                <a:spcPts val="0"/>
              </a:spcAft>
              <a:buClr>
                <a:srgbClr val="24292E"/>
              </a:buClr>
              <a:buSzPts val="3000"/>
              <a:buNone/>
              <a:defRPr sz="3000">
                <a:solidFill>
                  <a:srgbClr val="24292E"/>
                </a:solidFill>
              </a:defRPr>
            </a:lvl5pPr>
            <a:lvl6pPr lvl="5" algn="l" rtl="0">
              <a:lnSpc>
                <a:spcPct val="100000"/>
              </a:lnSpc>
              <a:spcBef>
                <a:spcPts val="0"/>
              </a:spcBef>
              <a:spcAft>
                <a:spcPts val="0"/>
              </a:spcAft>
              <a:buClr>
                <a:srgbClr val="24292E"/>
              </a:buClr>
              <a:buSzPts val="3000"/>
              <a:buNone/>
              <a:defRPr sz="3000">
                <a:solidFill>
                  <a:srgbClr val="24292E"/>
                </a:solidFill>
              </a:defRPr>
            </a:lvl6pPr>
            <a:lvl7pPr lvl="6" algn="l" rtl="0">
              <a:lnSpc>
                <a:spcPct val="100000"/>
              </a:lnSpc>
              <a:spcBef>
                <a:spcPts val="0"/>
              </a:spcBef>
              <a:spcAft>
                <a:spcPts val="0"/>
              </a:spcAft>
              <a:buClr>
                <a:srgbClr val="24292E"/>
              </a:buClr>
              <a:buSzPts val="3000"/>
              <a:buNone/>
              <a:defRPr sz="3000">
                <a:solidFill>
                  <a:srgbClr val="24292E"/>
                </a:solidFill>
              </a:defRPr>
            </a:lvl7pPr>
            <a:lvl8pPr lvl="7" algn="l" rtl="0">
              <a:lnSpc>
                <a:spcPct val="100000"/>
              </a:lnSpc>
              <a:spcBef>
                <a:spcPts val="0"/>
              </a:spcBef>
              <a:spcAft>
                <a:spcPts val="0"/>
              </a:spcAft>
              <a:buClr>
                <a:srgbClr val="24292E"/>
              </a:buClr>
              <a:buSzPts val="3000"/>
              <a:buNone/>
              <a:defRPr sz="3000">
                <a:solidFill>
                  <a:srgbClr val="24292E"/>
                </a:solidFill>
              </a:defRPr>
            </a:lvl8pPr>
            <a:lvl9pPr lvl="8" algn="l" rtl="0">
              <a:lnSpc>
                <a:spcPct val="100000"/>
              </a:lnSpc>
              <a:spcBef>
                <a:spcPts val="0"/>
              </a:spcBef>
              <a:spcAft>
                <a:spcPts val="0"/>
              </a:spcAft>
              <a:buClr>
                <a:srgbClr val="24292E"/>
              </a:buClr>
              <a:buSzPts val="3000"/>
              <a:buNone/>
              <a:defRPr sz="3000">
                <a:solidFill>
                  <a:srgbClr val="24292E"/>
                </a:solidFill>
              </a:defRPr>
            </a:lvl9pPr>
          </a:lstStyle>
          <a:p>
            <a:endParaRPr/>
          </a:p>
        </p:txBody>
      </p:sp>
      <p:sp>
        <p:nvSpPr>
          <p:cNvPr id="131" name="Google Shape;131;p37"/>
          <p:cNvSpPr txBox="1">
            <a:spLocks noGrp="1"/>
          </p:cNvSpPr>
          <p:nvPr>
            <p:ph type="body" idx="1"/>
          </p:nvPr>
        </p:nvSpPr>
        <p:spPr>
          <a:xfrm>
            <a:off x="457200" y="1828800"/>
            <a:ext cx="3831300" cy="2788800"/>
          </a:xfrm>
          <a:prstGeom prst="rect">
            <a:avLst/>
          </a:prstGeom>
        </p:spPr>
        <p:txBody>
          <a:bodyPr spcFirstLastPara="1" wrap="square" lIns="19050" tIns="19050" rIns="19050" bIns="19050" anchor="t" anchorCtr="0">
            <a:noAutofit/>
          </a:bodyPr>
          <a:lstStyle>
            <a:lvl1pPr marL="457200" lvl="0" indent="-342900" rtl="0">
              <a:spcBef>
                <a:spcPts val="0"/>
              </a:spcBef>
              <a:spcAft>
                <a:spcPts val="0"/>
              </a:spcAft>
              <a:buClr>
                <a:srgbClr val="24292E"/>
              </a:buClr>
              <a:buSzPts val="1800"/>
              <a:buChar char="●"/>
              <a:defRPr sz="1800">
                <a:solidFill>
                  <a:srgbClr val="24292E"/>
                </a:solidFill>
              </a:defRPr>
            </a:lvl1pPr>
            <a:lvl2pPr marL="914400" lvl="1" indent="-342900" rtl="0">
              <a:spcBef>
                <a:spcPts val="400"/>
              </a:spcBef>
              <a:spcAft>
                <a:spcPts val="0"/>
              </a:spcAft>
              <a:buClr>
                <a:srgbClr val="24292E"/>
              </a:buClr>
              <a:buSzPts val="1800"/>
              <a:buChar char="○"/>
              <a:defRPr sz="1800">
                <a:solidFill>
                  <a:srgbClr val="24292E"/>
                </a:solidFill>
              </a:defRPr>
            </a:lvl2pPr>
            <a:lvl3pPr marL="1371600" lvl="2" indent="-342900" rtl="0">
              <a:spcBef>
                <a:spcPts val="400"/>
              </a:spcBef>
              <a:spcAft>
                <a:spcPts val="0"/>
              </a:spcAft>
              <a:buClr>
                <a:srgbClr val="24292E"/>
              </a:buClr>
              <a:buSzPts val="1800"/>
              <a:buChar char="■"/>
              <a:defRPr sz="1800">
                <a:solidFill>
                  <a:srgbClr val="24292E"/>
                </a:solidFill>
              </a:defRPr>
            </a:lvl3pPr>
            <a:lvl4pPr marL="1828800" lvl="3" indent="-342900" rtl="0">
              <a:spcBef>
                <a:spcPts val="400"/>
              </a:spcBef>
              <a:spcAft>
                <a:spcPts val="0"/>
              </a:spcAft>
              <a:buClr>
                <a:srgbClr val="24292E"/>
              </a:buClr>
              <a:buSzPts val="1800"/>
              <a:buChar char="●"/>
              <a:defRPr sz="1800">
                <a:solidFill>
                  <a:srgbClr val="24292E"/>
                </a:solidFill>
              </a:defRPr>
            </a:lvl4pPr>
            <a:lvl5pPr marL="2286000" lvl="4" indent="-342900" rtl="0">
              <a:spcBef>
                <a:spcPts val="400"/>
              </a:spcBef>
              <a:spcAft>
                <a:spcPts val="0"/>
              </a:spcAft>
              <a:buClr>
                <a:srgbClr val="24292E"/>
              </a:buClr>
              <a:buSzPts val="1800"/>
              <a:buChar char="○"/>
              <a:defRPr sz="1800">
                <a:solidFill>
                  <a:srgbClr val="24292E"/>
                </a:solidFill>
              </a:defRPr>
            </a:lvl5pPr>
            <a:lvl6pPr marL="2743200" lvl="5" indent="-342900" rtl="0">
              <a:spcBef>
                <a:spcPts val="400"/>
              </a:spcBef>
              <a:spcAft>
                <a:spcPts val="0"/>
              </a:spcAft>
              <a:buClr>
                <a:srgbClr val="24292E"/>
              </a:buClr>
              <a:buSzPts val="1800"/>
              <a:buChar char="■"/>
              <a:defRPr sz="1800">
                <a:solidFill>
                  <a:srgbClr val="24292E"/>
                </a:solidFill>
              </a:defRPr>
            </a:lvl6pPr>
            <a:lvl7pPr marL="3200400" lvl="6" indent="-342900" rtl="0">
              <a:spcBef>
                <a:spcPts val="400"/>
              </a:spcBef>
              <a:spcAft>
                <a:spcPts val="0"/>
              </a:spcAft>
              <a:buClr>
                <a:srgbClr val="24292E"/>
              </a:buClr>
              <a:buSzPts val="1800"/>
              <a:buChar char="●"/>
              <a:defRPr sz="1800">
                <a:solidFill>
                  <a:srgbClr val="24292E"/>
                </a:solidFill>
              </a:defRPr>
            </a:lvl7pPr>
            <a:lvl8pPr marL="3657600" lvl="7" indent="-342900" rtl="0">
              <a:spcBef>
                <a:spcPts val="400"/>
              </a:spcBef>
              <a:spcAft>
                <a:spcPts val="0"/>
              </a:spcAft>
              <a:buClr>
                <a:srgbClr val="24292E"/>
              </a:buClr>
              <a:buSzPts val="1800"/>
              <a:buChar char="○"/>
              <a:defRPr sz="1800">
                <a:solidFill>
                  <a:srgbClr val="24292E"/>
                </a:solidFill>
              </a:defRPr>
            </a:lvl8pPr>
            <a:lvl9pPr marL="4114800" lvl="8" indent="-342900" rtl="0">
              <a:spcBef>
                <a:spcPts val="400"/>
              </a:spcBef>
              <a:spcAft>
                <a:spcPts val="400"/>
              </a:spcAft>
              <a:buClr>
                <a:srgbClr val="24292E"/>
              </a:buClr>
              <a:buSzPts val="1800"/>
              <a:buChar char="■"/>
              <a:defRPr sz="1800">
                <a:solidFill>
                  <a:srgbClr val="24292E"/>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plit - All white">
  <p:cSld name="2-col Image_1">
    <p:bg>
      <p:bgPr>
        <a:solidFill>
          <a:srgbClr val="FFFFFF"/>
        </a:solidFill>
        <a:effectLst/>
      </p:bgPr>
    </p:bg>
    <p:spTree>
      <p:nvGrpSpPr>
        <p:cNvPr id="1" name="Shape 132"/>
        <p:cNvGrpSpPr/>
        <p:nvPr/>
      </p:nvGrpSpPr>
      <p:grpSpPr>
        <a:xfrm>
          <a:off x="0" y="0"/>
          <a:ext cx="0" cy="0"/>
          <a:chOff x="0" y="0"/>
          <a:chExt cx="0" cy="0"/>
        </a:xfrm>
      </p:grpSpPr>
      <p:sp>
        <p:nvSpPr>
          <p:cNvPr id="133" name="Google Shape;133;p38"/>
          <p:cNvSpPr txBox="1">
            <a:spLocks noGrp="1"/>
          </p:cNvSpPr>
          <p:nvPr>
            <p:ph type="title"/>
          </p:nvPr>
        </p:nvSpPr>
        <p:spPr>
          <a:xfrm>
            <a:off x="457200" y="228600"/>
            <a:ext cx="3831300" cy="1346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3000">
                <a:solidFill>
                  <a:srgbClr val="24292E"/>
                </a:solidFill>
              </a:defRPr>
            </a:lvl1pPr>
            <a:lvl2pPr lvl="1" algn="l" rtl="0">
              <a:lnSpc>
                <a:spcPct val="100000"/>
              </a:lnSpc>
              <a:spcBef>
                <a:spcPts val="0"/>
              </a:spcBef>
              <a:spcAft>
                <a:spcPts val="0"/>
              </a:spcAft>
              <a:buClr>
                <a:srgbClr val="24292E"/>
              </a:buClr>
              <a:buSzPts val="3000"/>
              <a:buNone/>
              <a:defRPr sz="3000">
                <a:solidFill>
                  <a:srgbClr val="24292E"/>
                </a:solidFill>
              </a:defRPr>
            </a:lvl2pPr>
            <a:lvl3pPr lvl="2" algn="l" rtl="0">
              <a:lnSpc>
                <a:spcPct val="100000"/>
              </a:lnSpc>
              <a:spcBef>
                <a:spcPts val="0"/>
              </a:spcBef>
              <a:spcAft>
                <a:spcPts val="0"/>
              </a:spcAft>
              <a:buClr>
                <a:srgbClr val="24292E"/>
              </a:buClr>
              <a:buSzPts val="3000"/>
              <a:buNone/>
              <a:defRPr sz="3000">
                <a:solidFill>
                  <a:srgbClr val="24292E"/>
                </a:solidFill>
              </a:defRPr>
            </a:lvl3pPr>
            <a:lvl4pPr lvl="3" algn="l" rtl="0">
              <a:lnSpc>
                <a:spcPct val="100000"/>
              </a:lnSpc>
              <a:spcBef>
                <a:spcPts val="0"/>
              </a:spcBef>
              <a:spcAft>
                <a:spcPts val="0"/>
              </a:spcAft>
              <a:buClr>
                <a:srgbClr val="24292E"/>
              </a:buClr>
              <a:buSzPts val="3000"/>
              <a:buNone/>
              <a:defRPr sz="3000">
                <a:solidFill>
                  <a:srgbClr val="24292E"/>
                </a:solidFill>
              </a:defRPr>
            </a:lvl4pPr>
            <a:lvl5pPr lvl="4" algn="l" rtl="0">
              <a:lnSpc>
                <a:spcPct val="100000"/>
              </a:lnSpc>
              <a:spcBef>
                <a:spcPts val="0"/>
              </a:spcBef>
              <a:spcAft>
                <a:spcPts val="0"/>
              </a:spcAft>
              <a:buClr>
                <a:srgbClr val="24292E"/>
              </a:buClr>
              <a:buSzPts val="3000"/>
              <a:buNone/>
              <a:defRPr sz="3000">
                <a:solidFill>
                  <a:srgbClr val="24292E"/>
                </a:solidFill>
              </a:defRPr>
            </a:lvl5pPr>
            <a:lvl6pPr lvl="5" algn="l" rtl="0">
              <a:lnSpc>
                <a:spcPct val="100000"/>
              </a:lnSpc>
              <a:spcBef>
                <a:spcPts val="0"/>
              </a:spcBef>
              <a:spcAft>
                <a:spcPts val="0"/>
              </a:spcAft>
              <a:buClr>
                <a:srgbClr val="24292E"/>
              </a:buClr>
              <a:buSzPts val="3000"/>
              <a:buNone/>
              <a:defRPr sz="3000">
                <a:solidFill>
                  <a:srgbClr val="24292E"/>
                </a:solidFill>
              </a:defRPr>
            </a:lvl6pPr>
            <a:lvl7pPr lvl="6" algn="l" rtl="0">
              <a:lnSpc>
                <a:spcPct val="100000"/>
              </a:lnSpc>
              <a:spcBef>
                <a:spcPts val="0"/>
              </a:spcBef>
              <a:spcAft>
                <a:spcPts val="0"/>
              </a:spcAft>
              <a:buClr>
                <a:srgbClr val="24292E"/>
              </a:buClr>
              <a:buSzPts val="3000"/>
              <a:buNone/>
              <a:defRPr sz="3000">
                <a:solidFill>
                  <a:srgbClr val="24292E"/>
                </a:solidFill>
              </a:defRPr>
            </a:lvl7pPr>
            <a:lvl8pPr lvl="7" algn="l" rtl="0">
              <a:lnSpc>
                <a:spcPct val="100000"/>
              </a:lnSpc>
              <a:spcBef>
                <a:spcPts val="0"/>
              </a:spcBef>
              <a:spcAft>
                <a:spcPts val="0"/>
              </a:spcAft>
              <a:buClr>
                <a:srgbClr val="24292E"/>
              </a:buClr>
              <a:buSzPts val="3000"/>
              <a:buNone/>
              <a:defRPr sz="3000">
                <a:solidFill>
                  <a:srgbClr val="24292E"/>
                </a:solidFill>
              </a:defRPr>
            </a:lvl8pPr>
            <a:lvl9pPr lvl="8" algn="l" rtl="0">
              <a:lnSpc>
                <a:spcPct val="100000"/>
              </a:lnSpc>
              <a:spcBef>
                <a:spcPts val="0"/>
              </a:spcBef>
              <a:spcAft>
                <a:spcPts val="0"/>
              </a:spcAft>
              <a:buClr>
                <a:srgbClr val="24292E"/>
              </a:buClr>
              <a:buSzPts val="3000"/>
              <a:buNone/>
              <a:defRPr sz="3000">
                <a:solidFill>
                  <a:srgbClr val="24292E"/>
                </a:solidFill>
              </a:defRPr>
            </a:lvl9pPr>
          </a:lstStyle>
          <a:p>
            <a:endParaRPr/>
          </a:p>
        </p:txBody>
      </p:sp>
      <p:sp>
        <p:nvSpPr>
          <p:cNvPr id="134" name="Google Shape;134;p38"/>
          <p:cNvSpPr txBox="1">
            <a:spLocks noGrp="1"/>
          </p:cNvSpPr>
          <p:nvPr>
            <p:ph type="body" idx="1"/>
          </p:nvPr>
        </p:nvSpPr>
        <p:spPr>
          <a:xfrm>
            <a:off x="457200" y="1828800"/>
            <a:ext cx="3831300" cy="2788800"/>
          </a:xfrm>
          <a:prstGeom prst="rect">
            <a:avLst/>
          </a:prstGeom>
        </p:spPr>
        <p:txBody>
          <a:bodyPr spcFirstLastPara="1" wrap="square" lIns="19050" tIns="19050" rIns="19050" bIns="19050" anchor="t" anchorCtr="0">
            <a:noAutofit/>
          </a:bodyPr>
          <a:lstStyle>
            <a:lvl1pPr marL="457200" lvl="0" indent="-342900" rtl="0">
              <a:spcBef>
                <a:spcPts val="0"/>
              </a:spcBef>
              <a:spcAft>
                <a:spcPts val="0"/>
              </a:spcAft>
              <a:buClr>
                <a:srgbClr val="24292E"/>
              </a:buClr>
              <a:buSzPts val="1800"/>
              <a:buChar char="●"/>
              <a:defRPr sz="1800">
                <a:solidFill>
                  <a:srgbClr val="24292E"/>
                </a:solidFill>
              </a:defRPr>
            </a:lvl1pPr>
            <a:lvl2pPr marL="914400" lvl="1" indent="-342900" rtl="0">
              <a:spcBef>
                <a:spcPts val="400"/>
              </a:spcBef>
              <a:spcAft>
                <a:spcPts val="0"/>
              </a:spcAft>
              <a:buClr>
                <a:srgbClr val="24292E"/>
              </a:buClr>
              <a:buSzPts val="1800"/>
              <a:buChar char="○"/>
              <a:defRPr sz="1800">
                <a:solidFill>
                  <a:srgbClr val="24292E"/>
                </a:solidFill>
              </a:defRPr>
            </a:lvl2pPr>
            <a:lvl3pPr marL="1371600" lvl="2" indent="-342900" rtl="0">
              <a:spcBef>
                <a:spcPts val="400"/>
              </a:spcBef>
              <a:spcAft>
                <a:spcPts val="0"/>
              </a:spcAft>
              <a:buClr>
                <a:srgbClr val="24292E"/>
              </a:buClr>
              <a:buSzPts val="1800"/>
              <a:buChar char="■"/>
              <a:defRPr sz="1800">
                <a:solidFill>
                  <a:srgbClr val="24292E"/>
                </a:solidFill>
              </a:defRPr>
            </a:lvl3pPr>
            <a:lvl4pPr marL="1828800" lvl="3" indent="-342900" rtl="0">
              <a:spcBef>
                <a:spcPts val="400"/>
              </a:spcBef>
              <a:spcAft>
                <a:spcPts val="0"/>
              </a:spcAft>
              <a:buClr>
                <a:srgbClr val="24292E"/>
              </a:buClr>
              <a:buSzPts val="1800"/>
              <a:buChar char="●"/>
              <a:defRPr sz="1800">
                <a:solidFill>
                  <a:srgbClr val="24292E"/>
                </a:solidFill>
              </a:defRPr>
            </a:lvl4pPr>
            <a:lvl5pPr marL="2286000" lvl="4" indent="-342900" rtl="0">
              <a:spcBef>
                <a:spcPts val="400"/>
              </a:spcBef>
              <a:spcAft>
                <a:spcPts val="0"/>
              </a:spcAft>
              <a:buClr>
                <a:srgbClr val="24292E"/>
              </a:buClr>
              <a:buSzPts val="1800"/>
              <a:buChar char="○"/>
              <a:defRPr sz="1800">
                <a:solidFill>
                  <a:srgbClr val="24292E"/>
                </a:solidFill>
              </a:defRPr>
            </a:lvl5pPr>
            <a:lvl6pPr marL="2743200" lvl="5" indent="-342900" rtl="0">
              <a:spcBef>
                <a:spcPts val="400"/>
              </a:spcBef>
              <a:spcAft>
                <a:spcPts val="0"/>
              </a:spcAft>
              <a:buClr>
                <a:srgbClr val="24292E"/>
              </a:buClr>
              <a:buSzPts val="1800"/>
              <a:buChar char="■"/>
              <a:defRPr sz="1800">
                <a:solidFill>
                  <a:srgbClr val="24292E"/>
                </a:solidFill>
              </a:defRPr>
            </a:lvl6pPr>
            <a:lvl7pPr marL="3200400" lvl="6" indent="-342900" rtl="0">
              <a:spcBef>
                <a:spcPts val="400"/>
              </a:spcBef>
              <a:spcAft>
                <a:spcPts val="0"/>
              </a:spcAft>
              <a:buClr>
                <a:srgbClr val="24292E"/>
              </a:buClr>
              <a:buSzPts val="1800"/>
              <a:buChar char="●"/>
              <a:defRPr sz="1800">
                <a:solidFill>
                  <a:srgbClr val="24292E"/>
                </a:solidFill>
              </a:defRPr>
            </a:lvl7pPr>
            <a:lvl8pPr marL="3657600" lvl="7" indent="-342900" rtl="0">
              <a:spcBef>
                <a:spcPts val="400"/>
              </a:spcBef>
              <a:spcAft>
                <a:spcPts val="0"/>
              </a:spcAft>
              <a:buClr>
                <a:srgbClr val="24292E"/>
              </a:buClr>
              <a:buSzPts val="1800"/>
              <a:buChar char="○"/>
              <a:defRPr sz="1800">
                <a:solidFill>
                  <a:srgbClr val="24292E"/>
                </a:solidFill>
              </a:defRPr>
            </a:lvl8pPr>
            <a:lvl9pPr marL="4114800" lvl="8" indent="-342900" rtl="0">
              <a:spcBef>
                <a:spcPts val="400"/>
              </a:spcBef>
              <a:spcAft>
                <a:spcPts val="400"/>
              </a:spcAft>
              <a:buClr>
                <a:srgbClr val="24292E"/>
              </a:buClr>
              <a:buSzPts val="1800"/>
              <a:buChar char="■"/>
              <a:defRPr sz="1800">
                <a:solidFill>
                  <a:srgbClr val="24292E"/>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Top">
  <p:cSld name="3-col">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457200" y="228600"/>
            <a:ext cx="8229600" cy="508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000"/>
              <a:buNone/>
              <a:defRPr sz="3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Top 1">
  <p:cSld name="3-col_1">
    <p:bg>
      <p:bgPr>
        <a:solidFill>
          <a:srgbClr val="FFFFFF"/>
        </a:solidFill>
        <a:effectLst/>
      </p:bgPr>
    </p:bg>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a:off x="457200" y="228600"/>
            <a:ext cx="8229600" cy="508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3000">
                <a:solidFill>
                  <a:srgbClr val="24292E"/>
                </a:solidFill>
              </a:defRPr>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ver - Light">
  <p:cSld name="TITLE_1">
    <p:bg>
      <p:bgPr>
        <a:solidFill>
          <a:srgbClr val="FFFFFF"/>
        </a:solidFill>
        <a:effectLst/>
      </p:bgPr>
    </p:bg>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l="43883" t="22875"/>
          <a:stretch/>
        </p:blipFill>
        <p:spPr>
          <a:xfrm>
            <a:off x="0" y="0"/>
            <a:ext cx="1805574" cy="2429550"/>
          </a:xfrm>
          <a:prstGeom prst="rect">
            <a:avLst/>
          </a:prstGeom>
          <a:noFill/>
          <a:ln>
            <a:noFill/>
          </a:ln>
        </p:spPr>
      </p:pic>
      <p:pic>
        <p:nvPicPr>
          <p:cNvPr id="29" name="Google Shape;29;p5"/>
          <p:cNvPicPr preferRelativeResize="0"/>
          <p:nvPr/>
        </p:nvPicPr>
        <p:blipFill rotWithShape="1">
          <a:blip r:embed="rId3">
            <a:alphaModFix/>
          </a:blip>
          <a:srcRect t="2079" b="2089"/>
          <a:stretch/>
        </p:blipFill>
        <p:spPr>
          <a:xfrm>
            <a:off x="581025" y="1428750"/>
            <a:ext cx="228600" cy="219075"/>
          </a:xfrm>
          <a:prstGeom prst="rect">
            <a:avLst/>
          </a:prstGeom>
          <a:noFill/>
          <a:ln>
            <a:noFill/>
          </a:ln>
        </p:spPr>
      </p:pic>
      <p:sp>
        <p:nvSpPr>
          <p:cNvPr id="30" name="Google Shape;30;p5"/>
          <p:cNvSpPr txBox="1">
            <a:spLocks noGrp="1"/>
          </p:cNvSpPr>
          <p:nvPr>
            <p:ph type="title"/>
          </p:nvPr>
        </p:nvSpPr>
        <p:spPr>
          <a:xfrm>
            <a:off x="578644" y="1778794"/>
            <a:ext cx="7086600" cy="21903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24292E"/>
              </a:buClr>
              <a:buSzPts val="4000"/>
              <a:buNone/>
              <a:defRPr sz="4000">
                <a:solidFill>
                  <a:srgbClr val="24292E"/>
                </a:solidFill>
              </a:defRPr>
            </a:lvl1pPr>
            <a:lvl2pPr lvl="1" algn="l" rtl="0">
              <a:lnSpc>
                <a:spcPct val="100000"/>
              </a:lnSpc>
              <a:spcBef>
                <a:spcPts val="0"/>
              </a:spcBef>
              <a:spcAft>
                <a:spcPts val="0"/>
              </a:spcAft>
              <a:buClr>
                <a:srgbClr val="24292E"/>
              </a:buClr>
              <a:buSzPts val="4000"/>
              <a:buNone/>
              <a:defRPr sz="4000">
                <a:solidFill>
                  <a:srgbClr val="24292E"/>
                </a:solidFill>
              </a:defRPr>
            </a:lvl2pPr>
            <a:lvl3pPr lvl="2" algn="l" rtl="0">
              <a:lnSpc>
                <a:spcPct val="100000"/>
              </a:lnSpc>
              <a:spcBef>
                <a:spcPts val="0"/>
              </a:spcBef>
              <a:spcAft>
                <a:spcPts val="0"/>
              </a:spcAft>
              <a:buClr>
                <a:srgbClr val="24292E"/>
              </a:buClr>
              <a:buSzPts val="4000"/>
              <a:buNone/>
              <a:defRPr sz="4000">
                <a:solidFill>
                  <a:srgbClr val="24292E"/>
                </a:solidFill>
              </a:defRPr>
            </a:lvl3pPr>
            <a:lvl4pPr lvl="3" algn="l" rtl="0">
              <a:lnSpc>
                <a:spcPct val="100000"/>
              </a:lnSpc>
              <a:spcBef>
                <a:spcPts val="0"/>
              </a:spcBef>
              <a:spcAft>
                <a:spcPts val="0"/>
              </a:spcAft>
              <a:buClr>
                <a:srgbClr val="24292E"/>
              </a:buClr>
              <a:buSzPts val="4000"/>
              <a:buNone/>
              <a:defRPr sz="4000">
                <a:solidFill>
                  <a:srgbClr val="24292E"/>
                </a:solidFill>
              </a:defRPr>
            </a:lvl4pPr>
            <a:lvl5pPr lvl="4" algn="l" rtl="0">
              <a:lnSpc>
                <a:spcPct val="100000"/>
              </a:lnSpc>
              <a:spcBef>
                <a:spcPts val="0"/>
              </a:spcBef>
              <a:spcAft>
                <a:spcPts val="0"/>
              </a:spcAft>
              <a:buClr>
                <a:srgbClr val="24292E"/>
              </a:buClr>
              <a:buSzPts val="4000"/>
              <a:buNone/>
              <a:defRPr sz="4000">
                <a:solidFill>
                  <a:srgbClr val="24292E"/>
                </a:solidFill>
              </a:defRPr>
            </a:lvl5pPr>
            <a:lvl6pPr lvl="5" algn="l" rtl="0">
              <a:lnSpc>
                <a:spcPct val="100000"/>
              </a:lnSpc>
              <a:spcBef>
                <a:spcPts val="0"/>
              </a:spcBef>
              <a:spcAft>
                <a:spcPts val="0"/>
              </a:spcAft>
              <a:buClr>
                <a:srgbClr val="24292E"/>
              </a:buClr>
              <a:buSzPts val="4000"/>
              <a:buNone/>
              <a:defRPr sz="4000">
                <a:solidFill>
                  <a:srgbClr val="24292E"/>
                </a:solidFill>
              </a:defRPr>
            </a:lvl6pPr>
            <a:lvl7pPr lvl="6" algn="l" rtl="0">
              <a:lnSpc>
                <a:spcPct val="100000"/>
              </a:lnSpc>
              <a:spcBef>
                <a:spcPts val="0"/>
              </a:spcBef>
              <a:spcAft>
                <a:spcPts val="0"/>
              </a:spcAft>
              <a:buClr>
                <a:srgbClr val="24292E"/>
              </a:buClr>
              <a:buSzPts val="4000"/>
              <a:buNone/>
              <a:defRPr sz="4000">
                <a:solidFill>
                  <a:srgbClr val="24292E"/>
                </a:solidFill>
              </a:defRPr>
            </a:lvl7pPr>
            <a:lvl8pPr lvl="7" algn="l" rtl="0">
              <a:lnSpc>
                <a:spcPct val="100000"/>
              </a:lnSpc>
              <a:spcBef>
                <a:spcPts val="0"/>
              </a:spcBef>
              <a:spcAft>
                <a:spcPts val="0"/>
              </a:spcAft>
              <a:buClr>
                <a:srgbClr val="24292E"/>
              </a:buClr>
              <a:buSzPts val="4000"/>
              <a:buNone/>
              <a:defRPr sz="4000">
                <a:solidFill>
                  <a:srgbClr val="24292E"/>
                </a:solidFill>
              </a:defRPr>
            </a:lvl8pPr>
            <a:lvl9pPr lvl="8" algn="l" rtl="0">
              <a:lnSpc>
                <a:spcPct val="100000"/>
              </a:lnSpc>
              <a:spcBef>
                <a:spcPts val="0"/>
              </a:spcBef>
              <a:spcAft>
                <a:spcPts val="0"/>
              </a:spcAft>
              <a:buClr>
                <a:srgbClr val="24292E"/>
              </a:buClr>
              <a:buSzPts val="4000"/>
              <a:buNone/>
              <a:defRPr sz="4000">
                <a:solidFill>
                  <a:srgbClr val="24292E"/>
                </a:solidFill>
              </a:defRPr>
            </a:lvl9pPr>
          </a:lstStyle>
          <a:p>
            <a:endParaRPr/>
          </a:p>
        </p:txBody>
      </p:sp>
      <p:sp>
        <p:nvSpPr>
          <p:cNvPr id="31" name="Google Shape;31;p5"/>
          <p:cNvSpPr txBox="1">
            <a:spLocks noGrp="1"/>
          </p:cNvSpPr>
          <p:nvPr>
            <p:ph type="subTitle" idx="1"/>
          </p:nvPr>
        </p:nvSpPr>
        <p:spPr>
          <a:xfrm>
            <a:off x="876900" y="1428796"/>
            <a:ext cx="4152300" cy="219000"/>
          </a:xfrm>
          <a:prstGeom prst="rect">
            <a:avLst/>
          </a:prstGeom>
        </p:spPr>
        <p:txBody>
          <a:bodyPr spcFirstLastPara="1" wrap="square" lIns="19050" tIns="19050" rIns="19050" bIns="19050" anchor="b" anchorCtr="0">
            <a:noAutofit/>
          </a:bodyPr>
          <a:lstStyle>
            <a:lvl1pPr lvl="0" rtl="0">
              <a:spcBef>
                <a:spcPts val="1500"/>
              </a:spcBef>
              <a:spcAft>
                <a:spcPts val="0"/>
              </a:spcAft>
              <a:buNone/>
              <a:defRPr sz="1200">
                <a:solidFill>
                  <a:srgbClr val="586069"/>
                </a:solidFill>
                <a:latin typeface="Roboto Mono"/>
                <a:ea typeface="Roboto Mono"/>
                <a:cs typeface="Roboto Mono"/>
                <a:sym typeface="Roboto Mono"/>
              </a:defRPr>
            </a:lvl1pPr>
            <a:lvl2pPr lvl="1" rtl="0">
              <a:spcBef>
                <a:spcPts val="1500"/>
              </a:spcBef>
              <a:spcAft>
                <a:spcPts val="0"/>
              </a:spcAft>
              <a:buNone/>
              <a:defRPr sz="1200">
                <a:solidFill>
                  <a:srgbClr val="586069"/>
                </a:solidFill>
                <a:latin typeface="Roboto Mono"/>
                <a:ea typeface="Roboto Mono"/>
                <a:cs typeface="Roboto Mono"/>
                <a:sym typeface="Roboto Mono"/>
              </a:defRPr>
            </a:lvl2pPr>
            <a:lvl3pPr lvl="2" rtl="0">
              <a:spcBef>
                <a:spcPts val="1500"/>
              </a:spcBef>
              <a:spcAft>
                <a:spcPts val="0"/>
              </a:spcAft>
              <a:buNone/>
              <a:defRPr sz="1200">
                <a:solidFill>
                  <a:srgbClr val="586069"/>
                </a:solidFill>
                <a:latin typeface="Roboto Mono"/>
                <a:ea typeface="Roboto Mono"/>
                <a:cs typeface="Roboto Mono"/>
                <a:sym typeface="Roboto Mono"/>
              </a:defRPr>
            </a:lvl3pPr>
            <a:lvl4pPr lvl="3" rtl="0">
              <a:spcBef>
                <a:spcPts val="1500"/>
              </a:spcBef>
              <a:spcAft>
                <a:spcPts val="0"/>
              </a:spcAft>
              <a:buNone/>
              <a:defRPr sz="1200">
                <a:solidFill>
                  <a:srgbClr val="586069"/>
                </a:solidFill>
                <a:latin typeface="Roboto Mono"/>
                <a:ea typeface="Roboto Mono"/>
                <a:cs typeface="Roboto Mono"/>
                <a:sym typeface="Roboto Mono"/>
              </a:defRPr>
            </a:lvl4pPr>
            <a:lvl5pPr lvl="4" rtl="0">
              <a:spcBef>
                <a:spcPts val="1500"/>
              </a:spcBef>
              <a:spcAft>
                <a:spcPts val="0"/>
              </a:spcAft>
              <a:buNone/>
              <a:defRPr sz="1200">
                <a:solidFill>
                  <a:srgbClr val="586069"/>
                </a:solidFill>
                <a:latin typeface="Roboto Mono"/>
                <a:ea typeface="Roboto Mono"/>
                <a:cs typeface="Roboto Mono"/>
                <a:sym typeface="Roboto Mono"/>
              </a:defRPr>
            </a:lvl5pPr>
            <a:lvl6pPr lvl="5" rtl="0">
              <a:spcBef>
                <a:spcPts val="1500"/>
              </a:spcBef>
              <a:spcAft>
                <a:spcPts val="0"/>
              </a:spcAft>
              <a:buNone/>
              <a:defRPr sz="1200">
                <a:solidFill>
                  <a:srgbClr val="586069"/>
                </a:solidFill>
                <a:latin typeface="Roboto Mono"/>
                <a:ea typeface="Roboto Mono"/>
                <a:cs typeface="Roboto Mono"/>
                <a:sym typeface="Roboto Mono"/>
              </a:defRPr>
            </a:lvl6pPr>
            <a:lvl7pPr lvl="6" rtl="0">
              <a:spcBef>
                <a:spcPts val="1500"/>
              </a:spcBef>
              <a:spcAft>
                <a:spcPts val="0"/>
              </a:spcAft>
              <a:buNone/>
              <a:defRPr sz="1200">
                <a:solidFill>
                  <a:srgbClr val="586069"/>
                </a:solidFill>
                <a:latin typeface="Roboto Mono"/>
                <a:ea typeface="Roboto Mono"/>
                <a:cs typeface="Roboto Mono"/>
                <a:sym typeface="Roboto Mono"/>
              </a:defRPr>
            </a:lvl7pPr>
            <a:lvl8pPr lvl="7" rtl="0">
              <a:spcBef>
                <a:spcPts val="1500"/>
              </a:spcBef>
              <a:spcAft>
                <a:spcPts val="0"/>
              </a:spcAft>
              <a:buNone/>
              <a:defRPr sz="1200">
                <a:solidFill>
                  <a:srgbClr val="586069"/>
                </a:solidFill>
                <a:latin typeface="Roboto Mono"/>
                <a:ea typeface="Roboto Mono"/>
                <a:cs typeface="Roboto Mono"/>
                <a:sym typeface="Roboto Mono"/>
              </a:defRPr>
            </a:lvl8pPr>
            <a:lvl9pPr lvl="8" rtl="0">
              <a:spcBef>
                <a:spcPts val="1500"/>
              </a:spcBef>
              <a:spcAft>
                <a:spcPts val="0"/>
              </a:spcAft>
              <a:buNone/>
              <a:defRPr sz="1200">
                <a:solidFill>
                  <a:srgbClr val="586069"/>
                </a:solidFill>
                <a:latin typeface="Roboto Mono"/>
                <a:ea typeface="Roboto Mono"/>
                <a:cs typeface="Roboto Mono"/>
                <a:sym typeface="Roboto Mono"/>
              </a:defRPr>
            </a:lvl9pPr>
          </a:lstStyle>
          <a:p>
            <a:endParaRPr/>
          </a:p>
        </p:txBody>
      </p:sp>
      <p:sp>
        <p:nvSpPr>
          <p:cNvPr id="32" name="Google Shape;32;p5" descr="Place your username here." title="@username"/>
          <p:cNvSpPr txBox="1">
            <a:spLocks noGrp="1"/>
          </p:cNvSpPr>
          <p:nvPr>
            <p:ph type="body" idx="2"/>
          </p:nvPr>
        </p:nvSpPr>
        <p:spPr>
          <a:xfrm>
            <a:off x="585225" y="4608576"/>
            <a:ext cx="7341300" cy="219600"/>
          </a:xfrm>
          <a:prstGeom prst="rect">
            <a:avLst/>
          </a:prstGeom>
        </p:spPr>
        <p:txBody>
          <a:bodyPr spcFirstLastPara="1" wrap="square" lIns="19050" tIns="19050" rIns="19050" bIns="19050" anchor="b" anchorCtr="0">
            <a:noAutofit/>
          </a:bodyPr>
          <a:lstStyle>
            <a:lvl1pPr marL="457200" lvl="0"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marL="914400" lvl="1"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marL="1371600" lvl="2"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marL="1828800" lvl="3"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marL="2286000" lvl="4"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marL="2743200" lvl="5"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marL="3200400" lvl="6"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marL="3657600" lvl="7"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marL="4114800" lvl="8" indent="-2921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Bottom">
  <p:cSld name="Bottom title">
    <p:spTree>
      <p:nvGrpSpPr>
        <p:cNvPr id="1" name="Shape 139"/>
        <p:cNvGrpSpPr/>
        <p:nvPr/>
      </p:nvGrpSpPr>
      <p:grpSpPr>
        <a:xfrm>
          <a:off x="0" y="0"/>
          <a:ext cx="0" cy="0"/>
          <a:chOff x="0" y="0"/>
          <a:chExt cx="0" cy="0"/>
        </a:xfrm>
      </p:grpSpPr>
      <p:sp>
        <p:nvSpPr>
          <p:cNvPr id="140" name="Google Shape;140;p41"/>
          <p:cNvSpPr txBox="1">
            <a:spLocks noGrp="1"/>
          </p:cNvSpPr>
          <p:nvPr>
            <p:ph type="title"/>
          </p:nvPr>
        </p:nvSpPr>
        <p:spPr>
          <a:xfrm>
            <a:off x="457200" y="3657600"/>
            <a:ext cx="8229600" cy="8931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300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Bottom 1">
  <p:cSld name="Bottom title_1">
    <p:bg>
      <p:bgPr>
        <a:solidFill>
          <a:srgbClr val="FFFFFF"/>
        </a:solidFill>
        <a:effectLst/>
      </p:bgPr>
    </p:bg>
    <p:spTree>
      <p:nvGrpSpPr>
        <p:cNvPr id="1" name="Shape 141"/>
        <p:cNvGrpSpPr/>
        <p:nvPr/>
      </p:nvGrpSpPr>
      <p:grpSpPr>
        <a:xfrm>
          <a:off x="0" y="0"/>
          <a:ext cx="0" cy="0"/>
          <a:chOff x="0" y="0"/>
          <a:chExt cx="0" cy="0"/>
        </a:xfrm>
      </p:grpSpPr>
      <p:sp>
        <p:nvSpPr>
          <p:cNvPr id="142" name="Google Shape;142;p42"/>
          <p:cNvSpPr txBox="1">
            <a:spLocks noGrp="1"/>
          </p:cNvSpPr>
          <p:nvPr>
            <p:ph type="title"/>
          </p:nvPr>
        </p:nvSpPr>
        <p:spPr>
          <a:xfrm>
            <a:off x="457200" y="3657600"/>
            <a:ext cx="8229600" cy="8931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300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rowser" type="tx">
  <p:cSld name="TITLE_AND_BODY">
    <p:spTree>
      <p:nvGrpSpPr>
        <p:cNvPr id="1" name="Shape 144"/>
        <p:cNvGrpSpPr/>
        <p:nvPr/>
      </p:nvGrpSpPr>
      <p:grpSpPr>
        <a:xfrm>
          <a:off x="0" y="0"/>
          <a:ext cx="0" cy="0"/>
          <a:chOff x="0" y="0"/>
          <a:chExt cx="0" cy="0"/>
        </a:xfrm>
      </p:grpSpPr>
      <p:sp>
        <p:nvSpPr>
          <p:cNvPr id="145" name="Google Shape;145;p44"/>
          <p:cNvSpPr/>
          <p:nvPr/>
        </p:nvSpPr>
        <p:spPr>
          <a:xfrm>
            <a:off x="0" y="0"/>
            <a:ext cx="9144000" cy="626100"/>
          </a:xfrm>
          <a:prstGeom prst="rect">
            <a:avLst/>
          </a:prstGeom>
          <a:solidFill>
            <a:srgbClr val="D1D5DA"/>
          </a:solidFill>
          <a:ln>
            <a:noFill/>
          </a:ln>
          <a:effectLst>
            <a:outerShdw dist="76891" dir="5400000" rotWithShape="0">
              <a:srgbClr val="000000">
                <a:alpha val="14120"/>
              </a:srgbClr>
            </a:outerShdw>
          </a:effectLst>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146" name="Google Shape;146;p44"/>
          <p:cNvSpPr/>
          <p:nvPr/>
        </p:nvSpPr>
        <p:spPr>
          <a:xfrm>
            <a:off x="880206" y="98598"/>
            <a:ext cx="7383600" cy="429000"/>
          </a:xfrm>
          <a:prstGeom prst="roundRect">
            <a:avLst>
              <a:gd name="adj" fmla="val 50000"/>
            </a:avLst>
          </a:prstGeom>
          <a:solidFill>
            <a:srgbClr val="FFFFFF"/>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147" name="Google Shape;147;p44"/>
          <p:cNvSpPr txBox="1">
            <a:spLocks noGrp="1"/>
          </p:cNvSpPr>
          <p:nvPr>
            <p:ph type="body" idx="1"/>
          </p:nvPr>
        </p:nvSpPr>
        <p:spPr>
          <a:xfrm>
            <a:off x="1244910" y="100013"/>
            <a:ext cx="6654300" cy="428700"/>
          </a:xfrm>
          <a:prstGeom prst="rect">
            <a:avLst/>
          </a:prstGeom>
          <a:noFill/>
          <a:ln>
            <a:noFill/>
          </a:ln>
        </p:spPr>
        <p:txBody>
          <a:bodyPr spcFirstLastPara="1" wrap="square" lIns="19050" tIns="19050" rIns="19050" bIns="19050" anchor="ctr" anchorCtr="0">
            <a:noAutofit/>
          </a:bodyPr>
          <a:lstStyle>
            <a:lvl1pPr marL="457200" lvl="0" indent="-342900" algn="ctr" rtl="0">
              <a:lnSpc>
                <a:spcPct val="100000"/>
              </a:lnSpc>
              <a:spcBef>
                <a:spcPts val="0"/>
              </a:spcBef>
              <a:spcAft>
                <a:spcPts val="0"/>
              </a:spcAft>
              <a:buClr>
                <a:srgbClr val="000000"/>
              </a:buClr>
              <a:buSzPts val="1800"/>
              <a:buFont typeface="Helvetica Neue"/>
              <a:buChar char="•"/>
              <a:defRPr sz="1800">
                <a:solidFill>
                  <a:srgbClr val="000000"/>
                </a:solidFill>
              </a:defRPr>
            </a:lvl1pPr>
            <a:lvl2pPr marL="914400" lvl="1" indent="-342900" algn="ctr" rtl="0">
              <a:lnSpc>
                <a:spcPct val="100000"/>
              </a:lnSpc>
              <a:spcBef>
                <a:spcPts val="0"/>
              </a:spcBef>
              <a:spcAft>
                <a:spcPts val="0"/>
              </a:spcAft>
              <a:buClr>
                <a:srgbClr val="000000"/>
              </a:buClr>
              <a:buSzPts val="1800"/>
              <a:buFont typeface="Helvetica Neue"/>
              <a:buChar char="-"/>
              <a:defRPr sz="1800">
                <a:solidFill>
                  <a:srgbClr val="000000"/>
                </a:solidFill>
              </a:defRPr>
            </a:lvl2pPr>
            <a:lvl3pPr marL="1371600" lvl="2" indent="-342900" algn="ctr" rtl="0">
              <a:lnSpc>
                <a:spcPct val="100000"/>
              </a:lnSpc>
              <a:spcBef>
                <a:spcPts val="0"/>
              </a:spcBef>
              <a:spcAft>
                <a:spcPts val="0"/>
              </a:spcAft>
              <a:buClr>
                <a:srgbClr val="000000"/>
              </a:buClr>
              <a:buSzPts val="1800"/>
              <a:buFont typeface="Helvetica Neue"/>
              <a:buChar char="-"/>
              <a:defRPr sz="1800">
                <a:solidFill>
                  <a:srgbClr val="000000"/>
                </a:solidFill>
              </a:defRPr>
            </a:lvl3pPr>
            <a:lvl4pPr marL="1828800" lvl="3" indent="-342900" algn="ctr" rtl="0">
              <a:lnSpc>
                <a:spcPct val="100000"/>
              </a:lnSpc>
              <a:spcBef>
                <a:spcPts val="0"/>
              </a:spcBef>
              <a:spcAft>
                <a:spcPts val="0"/>
              </a:spcAft>
              <a:buClr>
                <a:srgbClr val="000000"/>
              </a:buClr>
              <a:buSzPts val="1800"/>
              <a:buFont typeface="Helvetica Neue"/>
              <a:buChar char="-"/>
              <a:defRPr sz="1800">
                <a:solidFill>
                  <a:srgbClr val="000000"/>
                </a:solidFill>
              </a:defRPr>
            </a:lvl4pPr>
            <a:lvl5pPr marL="2286000" lvl="4" indent="-342900" algn="ctr" rtl="0">
              <a:lnSpc>
                <a:spcPct val="100000"/>
              </a:lnSpc>
              <a:spcBef>
                <a:spcPts val="0"/>
              </a:spcBef>
              <a:spcAft>
                <a:spcPts val="0"/>
              </a:spcAft>
              <a:buClr>
                <a:srgbClr val="000000"/>
              </a:buClr>
              <a:buSzPts val="1800"/>
              <a:buFont typeface="Helvetica Neue"/>
              <a:buChar char="-"/>
              <a:defRPr sz="1800">
                <a:solidFill>
                  <a:srgbClr val="000000"/>
                </a:solidFill>
              </a:defRPr>
            </a:lvl5pPr>
            <a:lvl6pPr marL="2743200" lvl="5" indent="-342900" algn="ctr" rtl="0">
              <a:lnSpc>
                <a:spcPct val="110000"/>
              </a:lnSpc>
              <a:spcBef>
                <a:spcPts val="0"/>
              </a:spcBef>
              <a:spcAft>
                <a:spcPts val="0"/>
              </a:spcAft>
              <a:buClr>
                <a:srgbClr val="FFFFFF"/>
              </a:buClr>
              <a:buSzPts val="1800"/>
              <a:buChar char="-"/>
              <a:defRPr sz="1800"/>
            </a:lvl6pPr>
            <a:lvl7pPr marL="3200400" lvl="6" indent="-342900" algn="ctr" rtl="0">
              <a:lnSpc>
                <a:spcPct val="110000"/>
              </a:lnSpc>
              <a:spcBef>
                <a:spcPts val="0"/>
              </a:spcBef>
              <a:spcAft>
                <a:spcPts val="0"/>
              </a:spcAft>
              <a:buClr>
                <a:srgbClr val="FFFFFF"/>
              </a:buClr>
              <a:buSzPts val="1800"/>
              <a:buChar char="-"/>
              <a:defRPr sz="1800"/>
            </a:lvl7pPr>
            <a:lvl8pPr marL="3657600" lvl="7" indent="-342900" algn="ctr" rtl="0">
              <a:lnSpc>
                <a:spcPct val="110000"/>
              </a:lnSpc>
              <a:spcBef>
                <a:spcPts val="0"/>
              </a:spcBef>
              <a:spcAft>
                <a:spcPts val="0"/>
              </a:spcAft>
              <a:buClr>
                <a:srgbClr val="FFFFFF"/>
              </a:buClr>
              <a:buSzPts val="1800"/>
              <a:buChar char="-"/>
              <a:defRPr sz="1800"/>
            </a:lvl8pPr>
            <a:lvl9pPr marL="4114800" lvl="8" indent="-342900" algn="ctr" rtl="0">
              <a:lnSpc>
                <a:spcPct val="110000"/>
              </a:lnSpc>
              <a:spcBef>
                <a:spcPts val="0"/>
              </a:spcBef>
              <a:spcAft>
                <a:spcPts val="0"/>
              </a:spcAft>
              <a:buClr>
                <a:srgbClr val="FFFFFF"/>
              </a:buClr>
              <a:buSzPts val="1800"/>
              <a:buChar char="-"/>
              <a:defRPr sz="1800"/>
            </a:lvl9pPr>
          </a:lstStyle>
          <a:p>
            <a:endParaRPr/>
          </a:p>
        </p:txBody>
      </p:sp>
      <p:sp>
        <p:nvSpPr>
          <p:cNvPr id="148" name="Google Shape;148;p44"/>
          <p:cNvSpPr/>
          <p:nvPr/>
        </p:nvSpPr>
        <p:spPr>
          <a:xfrm>
            <a:off x="0" y="5014553"/>
            <a:ext cx="9144000" cy="129000"/>
          </a:xfrm>
          <a:prstGeom prst="rect">
            <a:avLst/>
          </a:prstGeom>
          <a:solidFill>
            <a:srgbClr val="D1D5DA"/>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149" name="Google Shape;149;p44"/>
          <p:cNvSpPr/>
          <p:nvPr/>
        </p:nvSpPr>
        <p:spPr>
          <a:xfrm>
            <a:off x="0" y="5124611"/>
            <a:ext cx="9144000" cy="18900"/>
          </a:xfrm>
          <a:prstGeom prst="rect">
            <a:avLst/>
          </a:prstGeom>
          <a:solidFill>
            <a:srgbClr val="959DA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150" name="Google Shape;150;p44"/>
          <p:cNvSpPr/>
          <p:nvPr/>
        </p:nvSpPr>
        <p:spPr>
          <a:xfrm>
            <a:off x="7844631" y="186967"/>
            <a:ext cx="265200" cy="252000"/>
          </a:xfrm>
          <a:prstGeom prst="star5">
            <a:avLst>
              <a:gd name="adj" fmla="val 24733"/>
              <a:gd name="hf" fmla="val 105146"/>
              <a:gd name="vf" fmla="val 110557"/>
            </a:avLst>
          </a:prstGeom>
          <a:solidFill>
            <a:srgbClr val="3184FF"/>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151" name="Google Shape;151;p44"/>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900"/>
              <a:buFont typeface="Helvetica Neue Light"/>
              <a:buNone/>
              <a:defRPr sz="900" b="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Light">
  <p:cSld name="Blank Light">
    <p:bg>
      <p:bgPr>
        <a:solidFill>
          <a:srgbClr val="FFFFFF"/>
        </a:solidFill>
        <a:effectLst/>
      </p:bgPr>
    </p:bg>
    <p:spTree>
      <p:nvGrpSpPr>
        <p:cNvPr id="1" name="Shape 152"/>
        <p:cNvGrpSpPr/>
        <p:nvPr/>
      </p:nvGrpSpPr>
      <p:grpSpPr>
        <a:xfrm>
          <a:off x="0" y="0"/>
          <a:ext cx="0" cy="0"/>
          <a:chOff x="0" y="0"/>
          <a:chExt cx="0" cy="0"/>
        </a:xfrm>
      </p:grpSpPr>
      <p:sp>
        <p:nvSpPr>
          <p:cNvPr id="153" name="Google Shape;153;p45"/>
          <p:cNvSpPr txBox="1">
            <a:spLocks noGrp="1"/>
          </p:cNvSpPr>
          <p:nvPr>
            <p:ph type="sldNum" idx="12"/>
          </p:nvPr>
        </p:nvSpPr>
        <p:spPr>
          <a:xfrm>
            <a:off x="4480667" y="4905375"/>
            <a:ext cx="177900" cy="174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 White">
  <p:cSld name="Section Title - White">
    <p:spTree>
      <p:nvGrpSpPr>
        <p:cNvPr id="1" name="Shape 154"/>
        <p:cNvGrpSpPr/>
        <p:nvPr/>
      </p:nvGrpSpPr>
      <p:grpSpPr>
        <a:xfrm>
          <a:off x="0" y="0"/>
          <a:ext cx="0" cy="0"/>
          <a:chOff x="0" y="0"/>
          <a:chExt cx="0" cy="0"/>
        </a:xfrm>
      </p:grpSpPr>
      <p:sp>
        <p:nvSpPr>
          <p:cNvPr id="155" name="Google Shape;155;p46"/>
          <p:cNvSpPr txBox="1">
            <a:spLocks noGrp="1"/>
          </p:cNvSpPr>
          <p:nvPr>
            <p:ph type="title"/>
          </p:nvPr>
        </p:nvSpPr>
        <p:spPr>
          <a:xfrm>
            <a:off x="381000" y="381000"/>
            <a:ext cx="8382000" cy="43815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800"/>
              <a:buFont typeface="Helvetica Neue"/>
              <a:buNone/>
              <a:defRPr sz="3800" b="1">
                <a:solidFill>
                  <a:srgbClr val="24292E"/>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pic>
        <p:nvPicPr>
          <p:cNvPr id="156" name="Google Shape;156;p46" descr="Google Shape;1088;p171"/>
          <p:cNvPicPr preferRelativeResize="0"/>
          <p:nvPr/>
        </p:nvPicPr>
        <p:blipFill rotWithShape="1">
          <a:blip r:embed="rId2">
            <a:alphaModFix/>
          </a:blip>
          <a:srcRect/>
          <a:stretch/>
        </p:blipFill>
        <p:spPr>
          <a:xfrm>
            <a:off x="8667750" y="4809528"/>
            <a:ext cx="190500" cy="190501"/>
          </a:xfrm>
          <a:prstGeom prst="rect">
            <a:avLst/>
          </a:prstGeom>
          <a:noFill/>
          <a:ln>
            <a:noFill/>
          </a:ln>
        </p:spPr>
      </p:pic>
      <p:sp>
        <p:nvSpPr>
          <p:cNvPr id="157" name="Google Shape;157;p46"/>
          <p:cNvSpPr txBox="1">
            <a:spLocks noGrp="1"/>
          </p:cNvSpPr>
          <p:nvPr>
            <p:ph type="sldNum" idx="12"/>
          </p:nvPr>
        </p:nvSpPr>
        <p:spPr>
          <a:xfrm>
            <a:off x="4480736" y="4905375"/>
            <a:ext cx="177900" cy="174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1 1">
  <p:cSld name="BLANK_1_1">
    <p:bg>
      <p:bgPr>
        <a:solidFill>
          <a:srgbClr val="FFFFFF"/>
        </a:solidFill>
        <a:effectLst/>
      </p:bgPr>
    </p:bg>
    <p:spTree>
      <p:nvGrpSpPr>
        <p:cNvPr id="1" name="Shape 158"/>
        <p:cNvGrpSpPr/>
        <p:nvPr/>
      </p:nvGrpSpPr>
      <p:grpSpPr>
        <a:xfrm>
          <a:off x="0" y="0"/>
          <a:ext cx="0" cy="0"/>
          <a:chOff x="0" y="0"/>
          <a:chExt cx="0" cy="0"/>
        </a:xfrm>
      </p:grpSpPr>
      <p:sp>
        <p:nvSpPr>
          <p:cNvPr id="159" name="Google Shape;15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160" name="Google Shape;160;p47" descr="github-mark-dark.png"/>
          <p:cNvPicPr preferRelativeResize="0"/>
          <p:nvPr/>
        </p:nvPicPr>
        <p:blipFill>
          <a:blip r:embed="rId2">
            <a:alphaModFix amt="18000"/>
          </a:blip>
          <a:stretch>
            <a:fillRect/>
          </a:stretch>
        </p:blipFill>
        <p:spPr>
          <a:xfrm>
            <a:off x="152400" y="4663206"/>
            <a:ext cx="336150" cy="327887"/>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161"/>
        <p:cNvGrpSpPr/>
        <p:nvPr/>
      </p:nvGrpSpPr>
      <p:grpSpPr>
        <a:xfrm>
          <a:off x="0" y="0"/>
          <a:ext cx="0" cy="0"/>
          <a:chOff x="0" y="0"/>
          <a:chExt cx="0" cy="0"/>
        </a:xfrm>
      </p:grpSpPr>
      <p:sp>
        <p:nvSpPr>
          <p:cNvPr id="162" name="Google Shape;162;p4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4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65"/>
        <p:cNvGrpSpPr/>
        <p:nvPr/>
      </p:nvGrpSpPr>
      <p:grpSpPr>
        <a:xfrm>
          <a:off x="0" y="0"/>
          <a:ext cx="0" cy="0"/>
          <a:chOff x="0" y="0"/>
          <a:chExt cx="0" cy="0"/>
        </a:xfrm>
      </p:grpSpPr>
      <p:sp>
        <p:nvSpPr>
          <p:cNvPr id="166" name="Google Shape;166;p49"/>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85858"/>
              </a:buClr>
              <a:buSzPts val="1000"/>
              <a:buFont typeface="Arial"/>
              <a:buNone/>
              <a:defRPr sz="1000">
                <a:solidFill>
                  <a:srgbClr val="585858"/>
                </a:solidFill>
              </a:defRPr>
            </a:lvl1pPr>
            <a:lvl2pPr marL="0" lvl="1" indent="0" algn="r" rtl="0">
              <a:lnSpc>
                <a:spcPct val="100000"/>
              </a:lnSpc>
              <a:spcBef>
                <a:spcPts val="0"/>
              </a:spcBef>
              <a:spcAft>
                <a:spcPts val="0"/>
              </a:spcAft>
              <a:buClr>
                <a:srgbClr val="585858"/>
              </a:buClr>
              <a:buSzPts val="1000"/>
              <a:buFont typeface="Arial"/>
              <a:buNone/>
              <a:defRPr sz="1000">
                <a:solidFill>
                  <a:srgbClr val="585858"/>
                </a:solidFill>
              </a:defRPr>
            </a:lvl2pPr>
            <a:lvl3pPr marL="0" lvl="2" indent="0" algn="r" rtl="0">
              <a:lnSpc>
                <a:spcPct val="100000"/>
              </a:lnSpc>
              <a:spcBef>
                <a:spcPts val="0"/>
              </a:spcBef>
              <a:spcAft>
                <a:spcPts val="0"/>
              </a:spcAft>
              <a:buClr>
                <a:srgbClr val="585858"/>
              </a:buClr>
              <a:buSzPts val="1000"/>
              <a:buFont typeface="Arial"/>
              <a:buNone/>
              <a:defRPr sz="1000">
                <a:solidFill>
                  <a:srgbClr val="585858"/>
                </a:solidFill>
              </a:defRPr>
            </a:lvl3pPr>
            <a:lvl4pPr marL="0" lvl="3" indent="0" algn="r" rtl="0">
              <a:lnSpc>
                <a:spcPct val="100000"/>
              </a:lnSpc>
              <a:spcBef>
                <a:spcPts val="0"/>
              </a:spcBef>
              <a:spcAft>
                <a:spcPts val="0"/>
              </a:spcAft>
              <a:buClr>
                <a:srgbClr val="585858"/>
              </a:buClr>
              <a:buSzPts val="1000"/>
              <a:buFont typeface="Arial"/>
              <a:buNone/>
              <a:defRPr sz="1000">
                <a:solidFill>
                  <a:srgbClr val="585858"/>
                </a:solidFill>
              </a:defRPr>
            </a:lvl4pPr>
            <a:lvl5pPr marL="0" lvl="4" indent="0" algn="r" rtl="0">
              <a:lnSpc>
                <a:spcPct val="100000"/>
              </a:lnSpc>
              <a:spcBef>
                <a:spcPts val="0"/>
              </a:spcBef>
              <a:spcAft>
                <a:spcPts val="0"/>
              </a:spcAft>
              <a:buClr>
                <a:srgbClr val="585858"/>
              </a:buClr>
              <a:buSzPts val="1000"/>
              <a:buFont typeface="Arial"/>
              <a:buNone/>
              <a:defRPr sz="1000">
                <a:solidFill>
                  <a:srgbClr val="585858"/>
                </a:solidFill>
              </a:defRPr>
            </a:lvl5pPr>
            <a:lvl6pPr marL="0" lvl="5" indent="0" algn="r" rtl="0">
              <a:lnSpc>
                <a:spcPct val="100000"/>
              </a:lnSpc>
              <a:spcBef>
                <a:spcPts val="0"/>
              </a:spcBef>
              <a:spcAft>
                <a:spcPts val="0"/>
              </a:spcAft>
              <a:buClr>
                <a:srgbClr val="585858"/>
              </a:buClr>
              <a:buSzPts val="1000"/>
              <a:buFont typeface="Arial"/>
              <a:buNone/>
              <a:defRPr sz="1000">
                <a:solidFill>
                  <a:srgbClr val="585858"/>
                </a:solidFill>
              </a:defRPr>
            </a:lvl6pPr>
            <a:lvl7pPr marL="0" lvl="6" indent="0" algn="r" rtl="0">
              <a:lnSpc>
                <a:spcPct val="100000"/>
              </a:lnSpc>
              <a:spcBef>
                <a:spcPts val="0"/>
              </a:spcBef>
              <a:spcAft>
                <a:spcPts val="0"/>
              </a:spcAft>
              <a:buClr>
                <a:srgbClr val="585858"/>
              </a:buClr>
              <a:buSzPts val="1000"/>
              <a:buFont typeface="Arial"/>
              <a:buNone/>
              <a:defRPr sz="1000">
                <a:solidFill>
                  <a:srgbClr val="585858"/>
                </a:solidFill>
              </a:defRPr>
            </a:lvl7pPr>
            <a:lvl8pPr marL="0" lvl="7" indent="0" algn="r" rtl="0">
              <a:lnSpc>
                <a:spcPct val="100000"/>
              </a:lnSpc>
              <a:spcBef>
                <a:spcPts val="0"/>
              </a:spcBef>
              <a:spcAft>
                <a:spcPts val="0"/>
              </a:spcAft>
              <a:buClr>
                <a:srgbClr val="585858"/>
              </a:buClr>
              <a:buSzPts val="1000"/>
              <a:buFont typeface="Arial"/>
              <a:buNone/>
              <a:defRPr sz="1000">
                <a:solidFill>
                  <a:srgbClr val="585858"/>
                </a:solidFill>
              </a:defRPr>
            </a:lvl8pPr>
            <a:lvl9pPr marL="0" lvl="8" indent="0" algn="r" rtl="0">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col">
  <p:cSld name="2-col 4">
    <p:bg>
      <p:bgPr>
        <a:solidFill>
          <a:srgbClr val="000000"/>
        </a:solidFill>
        <a:effectLst/>
      </p:bgPr>
    </p:bg>
    <p:spTree>
      <p:nvGrpSpPr>
        <p:cNvPr id="1" name="Shape 167"/>
        <p:cNvGrpSpPr/>
        <p:nvPr/>
      </p:nvGrpSpPr>
      <p:grpSpPr>
        <a:xfrm>
          <a:off x="0" y="0"/>
          <a:ext cx="0" cy="0"/>
          <a:chOff x="0" y="0"/>
          <a:chExt cx="0" cy="0"/>
        </a:xfrm>
      </p:grpSpPr>
      <p:sp>
        <p:nvSpPr>
          <p:cNvPr id="168" name="Google Shape;168;p50"/>
          <p:cNvSpPr/>
          <p:nvPr/>
        </p:nvSpPr>
        <p:spPr>
          <a:xfrm>
            <a:off x="4572000" y="642936"/>
            <a:ext cx="3429000" cy="38577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169" name="Google Shape;169;p50"/>
          <p:cNvSpPr txBox="1">
            <a:spLocks noGrp="1"/>
          </p:cNvSpPr>
          <p:nvPr>
            <p:ph type="title"/>
          </p:nvPr>
        </p:nvSpPr>
        <p:spPr>
          <a:xfrm>
            <a:off x="1485900" y="985837"/>
            <a:ext cx="2873400" cy="3216300"/>
          </a:xfrm>
          <a:prstGeom prst="rect">
            <a:avLst/>
          </a:prstGeom>
          <a:noFill/>
          <a:ln>
            <a:noFill/>
          </a:ln>
        </p:spPr>
        <p:txBody>
          <a:bodyPr spcFirstLastPara="1" wrap="square" lIns="14300" tIns="14300" rIns="14300" bIns="14300" anchor="ctr" anchorCtr="0">
            <a:noAutofit/>
          </a:bodyPr>
          <a:lstStyle>
            <a:lvl1pPr lvl="0" algn="l" rtl="0">
              <a:lnSpc>
                <a:spcPct val="100000"/>
              </a:lnSpc>
              <a:spcBef>
                <a:spcPts val="0"/>
              </a:spcBef>
              <a:spcAft>
                <a:spcPts val="0"/>
              </a:spcAft>
              <a:buClr>
                <a:srgbClr val="FFFFFF"/>
              </a:buClr>
              <a:buSzPts val="2900"/>
              <a:buFont typeface="Helvetica Neue"/>
              <a:buNone/>
              <a:defRPr sz="2900" b="1">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170" name="Google Shape;170;p50"/>
          <p:cNvSpPr txBox="1">
            <a:spLocks noGrp="1"/>
          </p:cNvSpPr>
          <p:nvPr>
            <p:ph type="body" idx="1"/>
          </p:nvPr>
        </p:nvSpPr>
        <p:spPr>
          <a:xfrm>
            <a:off x="4914900" y="985837"/>
            <a:ext cx="2805000" cy="3216300"/>
          </a:xfrm>
          <a:prstGeom prst="rect">
            <a:avLst/>
          </a:prstGeom>
          <a:noFill/>
          <a:ln>
            <a:noFill/>
          </a:ln>
        </p:spPr>
        <p:txBody>
          <a:bodyPr spcFirstLastPara="1" wrap="square" lIns="14300" tIns="14300" rIns="14300" bIns="14300" anchor="ctr" anchorCtr="0">
            <a:noAutofit/>
          </a:bodyPr>
          <a:lstStyle>
            <a:lvl1pPr marL="457200" lvl="0" indent="-336550" algn="l" rtl="0">
              <a:lnSpc>
                <a:spcPct val="100000"/>
              </a:lnSpc>
              <a:spcBef>
                <a:spcPts val="0"/>
              </a:spcBef>
              <a:spcAft>
                <a:spcPts val="0"/>
              </a:spcAft>
              <a:buClr>
                <a:srgbClr val="24292E"/>
              </a:buClr>
              <a:buSzPts val="1700"/>
              <a:buFont typeface="Helvetica Neue"/>
              <a:buChar char="•"/>
              <a:defRPr sz="1700">
                <a:solidFill>
                  <a:srgbClr val="24292E"/>
                </a:solidFill>
                <a:latin typeface="Helvetica Neue"/>
                <a:ea typeface="Helvetica Neue"/>
                <a:cs typeface="Helvetica Neue"/>
                <a:sym typeface="Helvetica Neue"/>
              </a:defRPr>
            </a:lvl1pPr>
            <a:lvl2pPr marL="914400" lvl="1" indent="-336550" algn="l" rtl="0">
              <a:lnSpc>
                <a:spcPct val="100000"/>
              </a:lnSpc>
              <a:spcBef>
                <a:spcPts val="0"/>
              </a:spcBef>
              <a:spcAft>
                <a:spcPts val="0"/>
              </a:spcAft>
              <a:buClr>
                <a:srgbClr val="24292E"/>
              </a:buClr>
              <a:buSzPts val="1700"/>
              <a:buFont typeface="Helvetica Neue"/>
              <a:buChar char="-"/>
              <a:defRPr sz="1700">
                <a:solidFill>
                  <a:srgbClr val="24292E"/>
                </a:solidFill>
                <a:latin typeface="Helvetica Neue"/>
                <a:ea typeface="Helvetica Neue"/>
                <a:cs typeface="Helvetica Neue"/>
                <a:sym typeface="Helvetica Neue"/>
              </a:defRPr>
            </a:lvl2pPr>
            <a:lvl3pPr marL="1371600" lvl="2" indent="-336550" algn="l" rtl="0">
              <a:lnSpc>
                <a:spcPct val="100000"/>
              </a:lnSpc>
              <a:spcBef>
                <a:spcPts val="0"/>
              </a:spcBef>
              <a:spcAft>
                <a:spcPts val="0"/>
              </a:spcAft>
              <a:buClr>
                <a:srgbClr val="24292E"/>
              </a:buClr>
              <a:buSzPts val="1700"/>
              <a:buFont typeface="Helvetica Neue"/>
              <a:buChar char="-"/>
              <a:defRPr sz="1700">
                <a:solidFill>
                  <a:srgbClr val="24292E"/>
                </a:solidFill>
                <a:latin typeface="Helvetica Neue"/>
                <a:ea typeface="Helvetica Neue"/>
                <a:cs typeface="Helvetica Neue"/>
                <a:sym typeface="Helvetica Neue"/>
              </a:defRPr>
            </a:lvl3pPr>
            <a:lvl4pPr marL="1828800" lvl="3" indent="-336550" algn="l" rtl="0">
              <a:lnSpc>
                <a:spcPct val="100000"/>
              </a:lnSpc>
              <a:spcBef>
                <a:spcPts val="0"/>
              </a:spcBef>
              <a:spcAft>
                <a:spcPts val="0"/>
              </a:spcAft>
              <a:buClr>
                <a:srgbClr val="24292E"/>
              </a:buClr>
              <a:buSzPts val="1700"/>
              <a:buFont typeface="Helvetica Neue"/>
              <a:buChar char="-"/>
              <a:defRPr sz="1700">
                <a:solidFill>
                  <a:srgbClr val="24292E"/>
                </a:solidFill>
                <a:latin typeface="Helvetica Neue"/>
                <a:ea typeface="Helvetica Neue"/>
                <a:cs typeface="Helvetica Neue"/>
                <a:sym typeface="Helvetica Neue"/>
              </a:defRPr>
            </a:lvl4pPr>
            <a:lvl5pPr marL="2286000" lvl="4" indent="-336550" algn="l" rtl="0">
              <a:lnSpc>
                <a:spcPct val="100000"/>
              </a:lnSpc>
              <a:spcBef>
                <a:spcPts val="0"/>
              </a:spcBef>
              <a:spcAft>
                <a:spcPts val="0"/>
              </a:spcAft>
              <a:buClr>
                <a:srgbClr val="24292E"/>
              </a:buClr>
              <a:buSzPts val="1700"/>
              <a:buFont typeface="Helvetica Neue"/>
              <a:buChar char="-"/>
              <a:defRPr sz="1700">
                <a:solidFill>
                  <a:srgbClr val="24292E"/>
                </a:solidFill>
                <a:latin typeface="Helvetica Neue"/>
                <a:ea typeface="Helvetica Neue"/>
                <a:cs typeface="Helvetica Neue"/>
                <a:sym typeface="Helvetica Neue"/>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171" name="Google Shape;171;p50"/>
          <p:cNvSpPr txBox="1">
            <a:spLocks noGrp="1"/>
          </p:cNvSpPr>
          <p:nvPr>
            <p:ph type="sldNum" idx="12"/>
          </p:nvPr>
        </p:nvSpPr>
        <p:spPr>
          <a:xfrm>
            <a:off x="5821323" y="4110235"/>
            <a:ext cx="236700" cy="216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a:solidFill>
                  <a:srgbClr val="000000"/>
                </a:solidFill>
              </a:defRPr>
            </a:lvl1pPr>
            <a:lvl2pPr marL="0" marR="0" lvl="1" indent="0" algn="r" rtl="0">
              <a:lnSpc>
                <a:spcPct val="100000"/>
              </a:lnSpc>
              <a:spcBef>
                <a:spcPts val="0"/>
              </a:spcBef>
              <a:spcAft>
                <a:spcPts val="0"/>
              </a:spcAft>
              <a:buClr>
                <a:srgbClr val="000000"/>
              </a:buClr>
              <a:buSzPts val="1100"/>
              <a:buFont typeface="Arial"/>
              <a:buNone/>
              <a:defRPr sz="1100">
                <a:solidFill>
                  <a:srgbClr val="000000"/>
                </a:solidFill>
              </a:defRPr>
            </a:lvl2pPr>
            <a:lvl3pPr marL="0" marR="0" lvl="2" indent="0" algn="r" rtl="0">
              <a:lnSpc>
                <a:spcPct val="100000"/>
              </a:lnSpc>
              <a:spcBef>
                <a:spcPts val="0"/>
              </a:spcBef>
              <a:spcAft>
                <a:spcPts val="0"/>
              </a:spcAft>
              <a:buClr>
                <a:srgbClr val="000000"/>
              </a:buClr>
              <a:buSzPts val="1100"/>
              <a:buFont typeface="Arial"/>
              <a:buNone/>
              <a:defRPr sz="1100">
                <a:solidFill>
                  <a:srgbClr val="000000"/>
                </a:solidFill>
              </a:defRPr>
            </a:lvl3pPr>
            <a:lvl4pPr marL="0" marR="0" lvl="3" indent="0" algn="r" rtl="0">
              <a:lnSpc>
                <a:spcPct val="100000"/>
              </a:lnSpc>
              <a:spcBef>
                <a:spcPts val="0"/>
              </a:spcBef>
              <a:spcAft>
                <a:spcPts val="0"/>
              </a:spcAft>
              <a:buClr>
                <a:srgbClr val="000000"/>
              </a:buClr>
              <a:buSzPts val="1100"/>
              <a:buFont typeface="Arial"/>
              <a:buNone/>
              <a:defRPr sz="1100">
                <a:solidFill>
                  <a:srgbClr val="000000"/>
                </a:solidFill>
              </a:defRPr>
            </a:lvl4pPr>
            <a:lvl5pPr marL="0" marR="0" lvl="4" indent="0" algn="r" rtl="0">
              <a:lnSpc>
                <a:spcPct val="100000"/>
              </a:lnSpc>
              <a:spcBef>
                <a:spcPts val="0"/>
              </a:spcBef>
              <a:spcAft>
                <a:spcPts val="0"/>
              </a:spcAft>
              <a:buClr>
                <a:srgbClr val="000000"/>
              </a:buClr>
              <a:buSzPts val="1100"/>
              <a:buFont typeface="Arial"/>
              <a:buNone/>
              <a:defRPr sz="1100">
                <a:solidFill>
                  <a:srgbClr val="000000"/>
                </a:solidFill>
              </a:defRPr>
            </a:lvl5pPr>
            <a:lvl6pPr marL="0" marR="0" lvl="5" indent="0" algn="r" rtl="0">
              <a:lnSpc>
                <a:spcPct val="100000"/>
              </a:lnSpc>
              <a:spcBef>
                <a:spcPts val="0"/>
              </a:spcBef>
              <a:spcAft>
                <a:spcPts val="0"/>
              </a:spcAft>
              <a:buClr>
                <a:srgbClr val="000000"/>
              </a:buClr>
              <a:buSzPts val="1100"/>
              <a:buFont typeface="Arial"/>
              <a:buNone/>
              <a:defRPr sz="1100">
                <a:solidFill>
                  <a:srgbClr val="000000"/>
                </a:solidFill>
              </a:defRPr>
            </a:lvl6pPr>
            <a:lvl7pPr marL="0" marR="0" lvl="6" indent="0" algn="r" rtl="0">
              <a:lnSpc>
                <a:spcPct val="100000"/>
              </a:lnSpc>
              <a:spcBef>
                <a:spcPts val="0"/>
              </a:spcBef>
              <a:spcAft>
                <a:spcPts val="0"/>
              </a:spcAft>
              <a:buClr>
                <a:srgbClr val="000000"/>
              </a:buClr>
              <a:buSzPts val="1100"/>
              <a:buFont typeface="Arial"/>
              <a:buNone/>
              <a:defRPr sz="1100">
                <a:solidFill>
                  <a:srgbClr val="000000"/>
                </a:solidFill>
              </a:defRPr>
            </a:lvl7pPr>
            <a:lvl8pPr marL="0" marR="0" lvl="7" indent="0" algn="r" rtl="0">
              <a:lnSpc>
                <a:spcPct val="100000"/>
              </a:lnSpc>
              <a:spcBef>
                <a:spcPts val="0"/>
              </a:spcBef>
              <a:spcAft>
                <a:spcPts val="0"/>
              </a:spcAft>
              <a:buClr>
                <a:srgbClr val="000000"/>
              </a:buClr>
              <a:buSzPts val="1100"/>
              <a:buFont typeface="Arial"/>
              <a:buNone/>
              <a:defRPr sz="1100">
                <a:solidFill>
                  <a:srgbClr val="000000"/>
                </a:solidFill>
              </a:defRPr>
            </a:lvl8pPr>
            <a:lvl9pPr marL="0" marR="0" lvl="8" indent="0" algn="r" rtl="0">
              <a:lnSpc>
                <a:spcPct val="100000"/>
              </a:lnSpc>
              <a:spcBef>
                <a:spcPts val="0"/>
              </a:spcBef>
              <a:spcAft>
                <a:spcPts val="0"/>
              </a:spcAft>
              <a:buClr>
                <a:srgbClr val="000000"/>
              </a:buClr>
              <a:buSzPts val="1100"/>
              <a:buFont typeface="Arial"/>
              <a:buNone/>
              <a:defRPr sz="1100">
                <a:solidFill>
                  <a:srgbClr val="000000"/>
                </a:solidFill>
              </a:defRPr>
            </a:lvl9pPr>
          </a:lstStyle>
          <a:p>
            <a:pPr marL="0" lvl="0" indent="0" algn="r" rtl="0">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Quote - Long">
  <p:cSld name="Quote Long">
    <p:spTree>
      <p:nvGrpSpPr>
        <p:cNvPr id="1" name="Shape 33"/>
        <p:cNvGrpSpPr/>
        <p:nvPr/>
      </p:nvGrpSpPr>
      <p:grpSpPr>
        <a:xfrm>
          <a:off x="0" y="0"/>
          <a:ext cx="0" cy="0"/>
          <a:chOff x="0" y="0"/>
          <a:chExt cx="0" cy="0"/>
        </a:xfrm>
      </p:grpSpPr>
      <p:sp>
        <p:nvSpPr>
          <p:cNvPr id="34" name="Google Shape;34;p6"/>
          <p:cNvSpPr txBox="1">
            <a:spLocks noGrp="1"/>
          </p:cNvSpPr>
          <p:nvPr>
            <p:ph type="body" idx="1"/>
          </p:nvPr>
        </p:nvSpPr>
        <p:spPr>
          <a:xfrm>
            <a:off x="457200" y="457200"/>
            <a:ext cx="8229600" cy="2324100"/>
          </a:xfrm>
          <a:prstGeom prst="rect">
            <a:avLst/>
          </a:prstGeom>
          <a:noFill/>
          <a:ln>
            <a:noFill/>
          </a:ln>
        </p:spPr>
        <p:txBody>
          <a:bodyPr spcFirstLastPara="1" wrap="square" lIns="19050" tIns="19050" rIns="19050" bIns="19050" anchor="t" anchorCtr="0">
            <a:noAutofit/>
          </a:bodyPr>
          <a:lstStyle>
            <a:lvl1pPr marL="457200" lvl="0" indent="-228600" algn="l" rtl="0">
              <a:lnSpc>
                <a:spcPct val="100000"/>
              </a:lnSpc>
              <a:spcBef>
                <a:spcPts val="0"/>
              </a:spcBef>
              <a:spcAft>
                <a:spcPts val="0"/>
              </a:spcAft>
              <a:buClr>
                <a:srgbClr val="FFFFFF"/>
              </a:buClr>
              <a:buSzPts val="3000"/>
              <a:buFont typeface="Helvetica Neue"/>
              <a:buNone/>
              <a:defRPr sz="3000" b="1"/>
            </a:lvl1pPr>
            <a:lvl2pPr marL="914400" lvl="1" indent="-228600" algn="l" rtl="0">
              <a:lnSpc>
                <a:spcPct val="100000"/>
              </a:lnSpc>
              <a:spcBef>
                <a:spcPts val="0"/>
              </a:spcBef>
              <a:spcAft>
                <a:spcPts val="0"/>
              </a:spcAft>
              <a:buClr>
                <a:srgbClr val="FFFFFF"/>
              </a:buClr>
              <a:buSzPts val="3000"/>
              <a:buFont typeface="Helvetica Neue"/>
              <a:buNone/>
              <a:defRPr sz="3000" b="1"/>
            </a:lvl2pPr>
            <a:lvl3pPr marL="1371600" lvl="2" indent="-228600" algn="l" rtl="0">
              <a:lnSpc>
                <a:spcPct val="100000"/>
              </a:lnSpc>
              <a:spcBef>
                <a:spcPts val="0"/>
              </a:spcBef>
              <a:spcAft>
                <a:spcPts val="0"/>
              </a:spcAft>
              <a:buClr>
                <a:srgbClr val="FFFFFF"/>
              </a:buClr>
              <a:buSzPts val="3000"/>
              <a:buFont typeface="Helvetica Neue"/>
              <a:buNone/>
              <a:defRPr sz="3000" b="1"/>
            </a:lvl3pPr>
            <a:lvl4pPr marL="1828800" lvl="3" indent="-228600" algn="l" rtl="0">
              <a:lnSpc>
                <a:spcPct val="100000"/>
              </a:lnSpc>
              <a:spcBef>
                <a:spcPts val="0"/>
              </a:spcBef>
              <a:spcAft>
                <a:spcPts val="0"/>
              </a:spcAft>
              <a:buClr>
                <a:srgbClr val="FFFFFF"/>
              </a:buClr>
              <a:buSzPts val="3000"/>
              <a:buFont typeface="Helvetica Neue"/>
              <a:buNone/>
              <a:defRPr sz="3000" b="1"/>
            </a:lvl4pPr>
            <a:lvl5pPr marL="2286000" lvl="4" indent="-228600" algn="l" rtl="0">
              <a:lnSpc>
                <a:spcPct val="100000"/>
              </a:lnSpc>
              <a:spcBef>
                <a:spcPts val="0"/>
              </a:spcBef>
              <a:spcAft>
                <a:spcPts val="0"/>
              </a:spcAft>
              <a:buClr>
                <a:srgbClr val="FFFFFF"/>
              </a:buClr>
              <a:buSzPts val="3000"/>
              <a:buFont typeface="Helvetica Neue"/>
              <a:buNone/>
              <a:defRPr sz="3000" b="1"/>
            </a:lvl5pPr>
            <a:lvl6pPr marL="2743200" lvl="5" indent="-419100" algn="l" rtl="0">
              <a:lnSpc>
                <a:spcPct val="100000"/>
              </a:lnSpc>
              <a:spcBef>
                <a:spcPts val="1500"/>
              </a:spcBef>
              <a:spcAft>
                <a:spcPts val="0"/>
              </a:spcAft>
              <a:buClr>
                <a:srgbClr val="FFFFFF"/>
              </a:buClr>
              <a:buSzPts val="3000"/>
              <a:buChar char="-"/>
              <a:defRPr sz="3000"/>
            </a:lvl6pPr>
            <a:lvl7pPr marL="3200400" lvl="6" indent="-419100" algn="l" rtl="0">
              <a:lnSpc>
                <a:spcPct val="100000"/>
              </a:lnSpc>
              <a:spcBef>
                <a:spcPts val="1500"/>
              </a:spcBef>
              <a:spcAft>
                <a:spcPts val="0"/>
              </a:spcAft>
              <a:buClr>
                <a:srgbClr val="FFFFFF"/>
              </a:buClr>
              <a:buSzPts val="3000"/>
              <a:buChar char="-"/>
              <a:defRPr sz="3000"/>
            </a:lvl7pPr>
            <a:lvl8pPr marL="3657600" lvl="7" indent="-419100" algn="l" rtl="0">
              <a:lnSpc>
                <a:spcPct val="100000"/>
              </a:lnSpc>
              <a:spcBef>
                <a:spcPts val="1500"/>
              </a:spcBef>
              <a:spcAft>
                <a:spcPts val="0"/>
              </a:spcAft>
              <a:buClr>
                <a:srgbClr val="FFFFFF"/>
              </a:buClr>
              <a:buSzPts val="3000"/>
              <a:buChar char="-"/>
              <a:defRPr sz="3000"/>
            </a:lvl8pPr>
            <a:lvl9pPr marL="4114800" lvl="8" indent="-419100" algn="l" rtl="0">
              <a:lnSpc>
                <a:spcPct val="100000"/>
              </a:lnSpc>
              <a:spcBef>
                <a:spcPts val="1500"/>
              </a:spcBef>
              <a:spcAft>
                <a:spcPts val="0"/>
              </a:spcAft>
              <a:buClr>
                <a:srgbClr val="FFFFFF"/>
              </a:buClr>
              <a:buSzPts val="3000"/>
              <a:buChar char="-"/>
              <a:defRPr sz="3000"/>
            </a:lvl9pPr>
          </a:lstStyle>
          <a:p>
            <a:endParaRPr/>
          </a:p>
        </p:txBody>
      </p:sp>
      <p:sp>
        <p:nvSpPr>
          <p:cNvPr id="35" name="Google Shape;35;p6"/>
          <p:cNvSpPr txBox="1">
            <a:spLocks noGrp="1"/>
          </p:cNvSpPr>
          <p:nvPr>
            <p:ph type="title"/>
          </p:nvPr>
        </p:nvSpPr>
        <p:spPr>
          <a:xfrm>
            <a:off x="457200" y="3657600"/>
            <a:ext cx="8229600" cy="238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1400"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172"/>
        <p:cNvGrpSpPr/>
        <p:nvPr/>
      </p:nvGrpSpPr>
      <p:grpSpPr>
        <a:xfrm>
          <a:off x="0" y="0"/>
          <a:ext cx="0" cy="0"/>
          <a:chOff x="0" y="0"/>
          <a:chExt cx="0" cy="0"/>
        </a:xfrm>
      </p:grpSpPr>
      <p:sp>
        <p:nvSpPr>
          <p:cNvPr id="173" name="Google Shape;173;p51"/>
          <p:cNvSpPr txBox="1">
            <a:spLocks noGrp="1"/>
          </p:cNvSpPr>
          <p:nvPr>
            <p:ph type="title"/>
          </p:nvPr>
        </p:nvSpPr>
        <p:spPr>
          <a:xfrm>
            <a:off x="381000" y="228600"/>
            <a:ext cx="8382000" cy="619200"/>
          </a:xfrm>
          <a:prstGeom prst="rect">
            <a:avLst/>
          </a:prstGeom>
          <a:noFill/>
          <a:ln>
            <a:noFill/>
          </a:ln>
        </p:spPr>
        <p:txBody>
          <a:bodyPr spcFirstLastPara="1" wrap="square" lIns="7150" tIns="7150" rIns="7150" bIns="7150" anchor="ctr" anchorCtr="0">
            <a:noAutofit/>
          </a:bodyPr>
          <a:lstStyle>
            <a:lvl1pPr lvl="0" algn="ctr" rtl="0">
              <a:lnSpc>
                <a:spcPct val="100000"/>
              </a:lnSpc>
              <a:spcBef>
                <a:spcPts val="0"/>
              </a:spcBef>
              <a:spcAft>
                <a:spcPts val="0"/>
              </a:spcAft>
              <a:buClr>
                <a:srgbClr val="FFFFFF"/>
              </a:buClr>
              <a:buSzPts val="1400"/>
              <a:buFont typeface="Helvetica Neue"/>
              <a:buNone/>
              <a:defRPr sz="3800" b="1">
                <a:solidFill>
                  <a:srgbClr val="FFFFFF"/>
                </a:solidFill>
              </a:defRPr>
            </a:lvl1pPr>
            <a:lvl2pPr lvl="1" algn="l" rtl="0">
              <a:lnSpc>
                <a:spcPct val="100000"/>
              </a:lnSpc>
              <a:spcBef>
                <a:spcPts val="0"/>
              </a:spcBef>
              <a:spcAft>
                <a:spcPts val="0"/>
              </a:spcAft>
              <a:buClr>
                <a:srgbClr val="005CC5"/>
              </a:buClr>
              <a:buSzPts val="300"/>
              <a:buNone/>
              <a:defRPr/>
            </a:lvl2pPr>
            <a:lvl3pPr lvl="2" algn="l" rtl="0">
              <a:lnSpc>
                <a:spcPct val="100000"/>
              </a:lnSpc>
              <a:spcBef>
                <a:spcPts val="0"/>
              </a:spcBef>
              <a:spcAft>
                <a:spcPts val="0"/>
              </a:spcAft>
              <a:buClr>
                <a:srgbClr val="005CC5"/>
              </a:buClr>
              <a:buSzPts val="300"/>
              <a:buNone/>
              <a:defRPr/>
            </a:lvl3pPr>
            <a:lvl4pPr lvl="3" algn="l" rtl="0">
              <a:lnSpc>
                <a:spcPct val="100000"/>
              </a:lnSpc>
              <a:spcBef>
                <a:spcPts val="0"/>
              </a:spcBef>
              <a:spcAft>
                <a:spcPts val="0"/>
              </a:spcAft>
              <a:buClr>
                <a:srgbClr val="005CC5"/>
              </a:buClr>
              <a:buSzPts val="300"/>
              <a:buNone/>
              <a:defRPr/>
            </a:lvl4pPr>
            <a:lvl5pPr lvl="4" algn="l" rtl="0">
              <a:lnSpc>
                <a:spcPct val="100000"/>
              </a:lnSpc>
              <a:spcBef>
                <a:spcPts val="0"/>
              </a:spcBef>
              <a:spcAft>
                <a:spcPts val="0"/>
              </a:spcAft>
              <a:buClr>
                <a:srgbClr val="005CC5"/>
              </a:buClr>
              <a:buSzPts val="300"/>
              <a:buNone/>
              <a:defRPr/>
            </a:lvl5pPr>
            <a:lvl6pPr lvl="5" algn="l" rtl="0">
              <a:lnSpc>
                <a:spcPct val="100000"/>
              </a:lnSpc>
              <a:spcBef>
                <a:spcPts val="0"/>
              </a:spcBef>
              <a:spcAft>
                <a:spcPts val="0"/>
              </a:spcAft>
              <a:buClr>
                <a:srgbClr val="005CC5"/>
              </a:buClr>
              <a:buSzPts val="300"/>
              <a:buNone/>
              <a:defRPr/>
            </a:lvl6pPr>
            <a:lvl7pPr lvl="6" algn="l" rtl="0">
              <a:lnSpc>
                <a:spcPct val="100000"/>
              </a:lnSpc>
              <a:spcBef>
                <a:spcPts val="0"/>
              </a:spcBef>
              <a:spcAft>
                <a:spcPts val="0"/>
              </a:spcAft>
              <a:buClr>
                <a:srgbClr val="005CC5"/>
              </a:buClr>
              <a:buSzPts val="300"/>
              <a:buNone/>
              <a:defRPr/>
            </a:lvl7pPr>
            <a:lvl8pPr lvl="7" algn="l" rtl="0">
              <a:lnSpc>
                <a:spcPct val="100000"/>
              </a:lnSpc>
              <a:spcBef>
                <a:spcPts val="0"/>
              </a:spcBef>
              <a:spcAft>
                <a:spcPts val="0"/>
              </a:spcAft>
              <a:buClr>
                <a:srgbClr val="005CC5"/>
              </a:buClr>
              <a:buSzPts val="300"/>
              <a:buNone/>
              <a:defRPr/>
            </a:lvl8pPr>
            <a:lvl9pPr lvl="8" algn="l" rtl="0">
              <a:lnSpc>
                <a:spcPct val="100000"/>
              </a:lnSpc>
              <a:spcBef>
                <a:spcPts val="0"/>
              </a:spcBef>
              <a:spcAft>
                <a:spcPts val="0"/>
              </a:spcAft>
              <a:buClr>
                <a:srgbClr val="005CC5"/>
              </a:buClr>
              <a:buSzPts val="300"/>
              <a:buNone/>
              <a:defRPr/>
            </a:lvl9pPr>
          </a:lstStyle>
          <a:p>
            <a:endParaRPr/>
          </a:p>
        </p:txBody>
      </p:sp>
      <p:pic>
        <p:nvPicPr>
          <p:cNvPr id="174" name="Google Shape;174;p51" descr="footer-mark-github.pdf"/>
          <p:cNvPicPr preferRelativeResize="0"/>
          <p:nvPr/>
        </p:nvPicPr>
        <p:blipFill rotWithShape="1">
          <a:blip r:embed="rId2">
            <a:alphaModFix/>
          </a:blip>
          <a:srcRect/>
          <a:stretch/>
        </p:blipFill>
        <p:spPr>
          <a:xfrm>
            <a:off x="8667750" y="4809529"/>
            <a:ext cx="190500" cy="190500"/>
          </a:xfrm>
          <a:prstGeom prst="rect">
            <a:avLst/>
          </a:prstGeom>
          <a:noFill/>
          <a:ln>
            <a:noFill/>
          </a:ln>
        </p:spPr>
      </p:pic>
      <p:sp>
        <p:nvSpPr>
          <p:cNvPr id="175" name="Google Shape;175;p51"/>
          <p:cNvSpPr txBox="1">
            <a:spLocks noGrp="1"/>
          </p:cNvSpPr>
          <p:nvPr>
            <p:ph type="sldNum" idx="12"/>
          </p:nvPr>
        </p:nvSpPr>
        <p:spPr>
          <a:xfrm>
            <a:off x="4484637" y="4905375"/>
            <a:ext cx="170100" cy="172800"/>
          </a:xfrm>
          <a:prstGeom prst="rect">
            <a:avLst/>
          </a:prstGeom>
          <a:noFill/>
          <a:ln>
            <a:noFill/>
          </a:ln>
        </p:spPr>
        <p:txBody>
          <a:bodyPr spcFirstLastPara="1" wrap="square" lIns="7150" tIns="7150" rIns="7150" bIns="7150" anchor="t" anchorCtr="0">
            <a:noAutofit/>
          </a:bodyPr>
          <a:lstStyle>
            <a:lvl1pPr marL="0" marR="0" lvl="0"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3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200">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76"/>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177"/>
        <p:cNvGrpSpPr/>
        <p:nvPr/>
      </p:nvGrpSpPr>
      <p:grpSpPr>
        <a:xfrm>
          <a:off x="0" y="0"/>
          <a:ext cx="0" cy="0"/>
          <a:chOff x="0" y="0"/>
          <a:chExt cx="0" cy="0"/>
        </a:xfrm>
      </p:grpSpPr>
      <p:sp>
        <p:nvSpPr>
          <p:cNvPr id="178" name="Google Shape;178;p53"/>
          <p:cNvSpPr txBox="1">
            <a:spLocks noGrp="1"/>
          </p:cNvSpPr>
          <p:nvPr>
            <p:ph type="body" idx="1"/>
          </p:nvPr>
        </p:nvSpPr>
        <p:spPr>
          <a:xfrm>
            <a:off x="476250" y="1071563"/>
            <a:ext cx="3571800" cy="3571800"/>
          </a:xfrm>
          <a:prstGeom prst="rect">
            <a:avLst/>
          </a:prstGeom>
          <a:noFill/>
          <a:ln>
            <a:noFill/>
          </a:ln>
        </p:spPr>
        <p:txBody>
          <a:bodyPr spcFirstLastPara="1" wrap="square" lIns="0" tIns="0" rIns="0" bIns="0" anchor="ctr" anchorCtr="0">
            <a:noAutofit/>
          </a:bodyPr>
          <a:lstStyle>
            <a:lvl1pPr marL="457200" lvl="0" indent="-355600" algn="l" rtl="0">
              <a:lnSpc>
                <a:spcPct val="100000"/>
              </a:lnSpc>
              <a:spcBef>
                <a:spcPts val="1700"/>
              </a:spcBef>
              <a:spcAft>
                <a:spcPts val="0"/>
              </a:spcAft>
              <a:buClr>
                <a:srgbClr val="FFFFFF"/>
              </a:buClr>
              <a:buSzPts val="2000"/>
              <a:buFont typeface="Helvetica Neue"/>
              <a:buChar char="•"/>
              <a:defRPr sz="2600"/>
            </a:lvl1pPr>
            <a:lvl2pPr marL="914400" lvl="1" indent="-355600" algn="l" rtl="0">
              <a:lnSpc>
                <a:spcPct val="100000"/>
              </a:lnSpc>
              <a:spcBef>
                <a:spcPts val="1700"/>
              </a:spcBef>
              <a:spcAft>
                <a:spcPts val="0"/>
              </a:spcAft>
              <a:buClr>
                <a:srgbClr val="FFFFFF"/>
              </a:buClr>
              <a:buSzPts val="2000"/>
              <a:buFont typeface="Helvetica Neue"/>
              <a:buChar char="-"/>
              <a:defRPr sz="2600"/>
            </a:lvl2pPr>
            <a:lvl3pPr marL="1371600" lvl="2" indent="-355600" algn="l" rtl="0">
              <a:lnSpc>
                <a:spcPct val="100000"/>
              </a:lnSpc>
              <a:spcBef>
                <a:spcPts val="1700"/>
              </a:spcBef>
              <a:spcAft>
                <a:spcPts val="0"/>
              </a:spcAft>
              <a:buClr>
                <a:srgbClr val="FFFFFF"/>
              </a:buClr>
              <a:buSzPts val="2000"/>
              <a:buFont typeface="Helvetica Neue"/>
              <a:buChar char="-"/>
              <a:defRPr sz="2600"/>
            </a:lvl3pPr>
            <a:lvl4pPr marL="1828800" lvl="3" indent="-355600" algn="l" rtl="0">
              <a:lnSpc>
                <a:spcPct val="100000"/>
              </a:lnSpc>
              <a:spcBef>
                <a:spcPts val="1700"/>
              </a:spcBef>
              <a:spcAft>
                <a:spcPts val="0"/>
              </a:spcAft>
              <a:buClr>
                <a:srgbClr val="FFFFFF"/>
              </a:buClr>
              <a:buSzPts val="2000"/>
              <a:buFont typeface="Helvetica Neue"/>
              <a:buChar char="-"/>
              <a:defRPr sz="2600"/>
            </a:lvl4pPr>
            <a:lvl5pPr marL="2286000" lvl="4" indent="-355600" algn="l" rtl="0">
              <a:lnSpc>
                <a:spcPct val="100000"/>
              </a:lnSpc>
              <a:spcBef>
                <a:spcPts val="1700"/>
              </a:spcBef>
              <a:spcAft>
                <a:spcPts val="0"/>
              </a:spcAft>
              <a:buClr>
                <a:srgbClr val="FFFFFF"/>
              </a:buClr>
              <a:buSzPts val="2000"/>
              <a:buFont typeface="Helvetica Neue"/>
              <a:buChar char="-"/>
              <a:defRPr sz="2600"/>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179" name="Google Shape;179;p53"/>
          <p:cNvSpPr>
            <a:spLocks noGrp="1"/>
          </p:cNvSpPr>
          <p:nvPr>
            <p:ph type="pic" idx="2"/>
          </p:nvPr>
        </p:nvSpPr>
        <p:spPr>
          <a:xfrm>
            <a:off x="4095750" y="95250"/>
            <a:ext cx="67962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1700"/>
              </a:spcBef>
              <a:spcAft>
                <a:spcPts val="0"/>
              </a:spcAft>
              <a:buClr>
                <a:srgbClr val="FFFFFF"/>
              </a:buClr>
              <a:buSzPts val="1700"/>
              <a:buFont typeface="Helvetica Neue"/>
              <a:buChar char="•"/>
              <a:defRPr sz="2300" b="0" i="0" u="none" strike="noStrike" cap="none">
                <a:solidFill>
                  <a:srgbClr val="FFFFFF"/>
                </a:solidFill>
                <a:latin typeface="Helvetica Neue"/>
                <a:ea typeface="Helvetica Neue"/>
                <a:cs typeface="Helvetica Neue"/>
                <a:sym typeface="Helvetica Neue"/>
              </a:defRPr>
            </a:lvl9pPr>
          </a:lstStyle>
          <a:p>
            <a:endParaRPr/>
          </a:p>
        </p:txBody>
      </p:sp>
      <p:sp>
        <p:nvSpPr>
          <p:cNvPr id="180" name="Google Shape;180;p53"/>
          <p:cNvSpPr txBox="1">
            <a:spLocks noGrp="1"/>
          </p:cNvSpPr>
          <p:nvPr>
            <p:ph type="body" idx="3"/>
          </p:nvPr>
        </p:nvSpPr>
        <p:spPr>
          <a:xfrm>
            <a:off x="463804" y="370845"/>
            <a:ext cx="5173500" cy="1632600"/>
          </a:xfrm>
          <a:prstGeom prst="rect">
            <a:avLst/>
          </a:prstGeom>
          <a:noFill/>
          <a:ln>
            <a:noFill/>
          </a:ln>
        </p:spPr>
        <p:txBody>
          <a:bodyPr spcFirstLastPara="1" wrap="square" lIns="25100" tIns="25100" rIns="25100" bIns="25100" anchor="t" anchorCtr="0">
            <a:noAutofit/>
          </a:bodyPr>
          <a:lstStyle>
            <a:lvl1pPr marL="457200" lvl="0" indent="-228600" algn="l" rtl="0">
              <a:lnSpc>
                <a:spcPct val="100000"/>
              </a:lnSpc>
              <a:spcBef>
                <a:spcPts val="0"/>
              </a:spcBef>
              <a:spcAft>
                <a:spcPts val="0"/>
              </a:spcAft>
              <a:buClr>
                <a:srgbClr val="FFFFFF"/>
              </a:buClr>
              <a:buSzPts val="3800"/>
              <a:buFont typeface="Helvetica Neue"/>
              <a:buNone/>
              <a:defRPr sz="3800" b="1"/>
            </a:lvl1pPr>
            <a:lvl2pPr marL="914400" lvl="1" indent="-260350" algn="l" rtl="0">
              <a:lnSpc>
                <a:spcPct val="100000"/>
              </a:lnSpc>
              <a:spcBef>
                <a:spcPts val="1700"/>
              </a:spcBef>
              <a:spcAft>
                <a:spcPts val="0"/>
              </a:spcAft>
              <a:buClr>
                <a:srgbClr val="FFFFFF"/>
              </a:buClr>
              <a:buSzPts val="500"/>
              <a:buChar char="-"/>
              <a:defRPr/>
            </a:lvl2pPr>
            <a:lvl3pPr marL="1371600" lvl="2" indent="-260350" algn="l" rtl="0">
              <a:lnSpc>
                <a:spcPct val="100000"/>
              </a:lnSpc>
              <a:spcBef>
                <a:spcPts val="1700"/>
              </a:spcBef>
              <a:spcAft>
                <a:spcPts val="0"/>
              </a:spcAft>
              <a:buClr>
                <a:srgbClr val="FFFFFF"/>
              </a:buClr>
              <a:buSzPts val="500"/>
              <a:buChar char="-"/>
              <a:defRPr/>
            </a:lvl3pPr>
            <a:lvl4pPr marL="1828800" lvl="3" indent="-260350" algn="l" rtl="0">
              <a:lnSpc>
                <a:spcPct val="100000"/>
              </a:lnSpc>
              <a:spcBef>
                <a:spcPts val="1700"/>
              </a:spcBef>
              <a:spcAft>
                <a:spcPts val="0"/>
              </a:spcAft>
              <a:buClr>
                <a:srgbClr val="FFFFFF"/>
              </a:buClr>
              <a:buSzPts val="500"/>
              <a:buChar char="-"/>
              <a:defRPr/>
            </a:lvl4pPr>
            <a:lvl5pPr marL="2286000" lvl="4" indent="-260350" algn="l" rtl="0">
              <a:lnSpc>
                <a:spcPct val="100000"/>
              </a:lnSpc>
              <a:spcBef>
                <a:spcPts val="1700"/>
              </a:spcBef>
              <a:spcAft>
                <a:spcPts val="0"/>
              </a:spcAft>
              <a:buClr>
                <a:srgbClr val="FFFFFF"/>
              </a:buClr>
              <a:buSzPts val="500"/>
              <a:buChar char="-"/>
              <a:defRPr/>
            </a:lvl5pPr>
            <a:lvl6pPr marL="2743200" lvl="5" indent="-260350" algn="l" rtl="0">
              <a:lnSpc>
                <a:spcPct val="100000"/>
              </a:lnSpc>
              <a:spcBef>
                <a:spcPts val="1700"/>
              </a:spcBef>
              <a:spcAft>
                <a:spcPts val="0"/>
              </a:spcAft>
              <a:buClr>
                <a:srgbClr val="FFFFFF"/>
              </a:buClr>
              <a:buSzPts val="500"/>
              <a:buChar char="-"/>
              <a:defRPr/>
            </a:lvl6pPr>
            <a:lvl7pPr marL="3200400" lvl="6" indent="-260350" algn="l" rtl="0">
              <a:lnSpc>
                <a:spcPct val="100000"/>
              </a:lnSpc>
              <a:spcBef>
                <a:spcPts val="1700"/>
              </a:spcBef>
              <a:spcAft>
                <a:spcPts val="0"/>
              </a:spcAft>
              <a:buClr>
                <a:srgbClr val="FFFFFF"/>
              </a:buClr>
              <a:buSzPts val="500"/>
              <a:buChar char="-"/>
              <a:defRPr/>
            </a:lvl7pPr>
            <a:lvl8pPr marL="3657600" lvl="7" indent="-260350" algn="l" rtl="0">
              <a:lnSpc>
                <a:spcPct val="100000"/>
              </a:lnSpc>
              <a:spcBef>
                <a:spcPts val="1700"/>
              </a:spcBef>
              <a:spcAft>
                <a:spcPts val="0"/>
              </a:spcAft>
              <a:buClr>
                <a:srgbClr val="FFFFFF"/>
              </a:buClr>
              <a:buSzPts val="500"/>
              <a:buChar char="-"/>
              <a:defRPr/>
            </a:lvl8pPr>
            <a:lvl9pPr marL="4114800" lvl="8" indent="-260350" algn="l" rtl="0">
              <a:lnSpc>
                <a:spcPct val="100000"/>
              </a:lnSpc>
              <a:spcBef>
                <a:spcPts val="1700"/>
              </a:spcBef>
              <a:spcAft>
                <a:spcPts val="0"/>
              </a:spcAft>
              <a:buClr>
                <a:srgbClr val="FFFFFF"/>
              </a:buClr>
              <a:buSzPts val="500"/>
              <a:buChar char="-"/>
              <a:defRPr/>
            </a:lvl9pPr>
          </a:lstStyle>
          <a:p>
            <a:endParaRPr/>
          </a:p>
        </p:txBody>
      </p:sp>
      <p:sp>
        <p:nvSpPr>
          <p:cNvPr id="181" name="Google Shape;181;p53"/>
          <p:cNvSpPr txBox="1">
            <a:spLocks noGrp="1"/>
          </p:cNvSpPr>
          <p:nvPr>
            <p:ph type="sldNum" idx="12"/>
          </p:nvPr>
        </p:nvSpPr>
        <p:spPr>
          <a:xfrm>
            <a:off x="4483093" y="4734758"/>
            <a:ext cx="171600" cy="174000"/>
          </a:xfrm>
          <a:prstGeom prst="rect">
            <a:avLst/>
          </a:prstGeom>
          <a:noFill/>
          <a:ln>
            <a:noFill/>
          </a:ln>
        </p:spPr>
        <p:txBody>
          <a:bodyPr spcFirstLastPara="1" wrap="square" lIns="25100" tIns="25100" rIns="25100" bIns="25100" anchor="t" anchorCtr="0">
            <a:noAutofit/>
          </a:bodyPr>
          <a:lstStyle>
            <a:lvl1pPr marL="0" lvl="0"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800"/>
              <a:buFont typeface="Helvetica Neue"/>
              <a:buNone/>
              <a:defRPr sz="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1 2">
  <p:cSld name="TITLE_AND_BODY_2">
    <p:bg>
      <p:bgPr>
        <a:solidFill>
          <a:srgbClr val="000000"/>
        </a:solidFill>
        <a:effectLst/>
      </p:bgPr>
    </p:bg>
    <p:spTree>
      <p:nvGrpSpPr>
        <p:cNvPr id="1" name="Shape 182"/>
        <p:cNvGrpSpPr/>
        <p:nvPr/>
      </p:nvGrpSpPr>
      <p:grpSpPr>
        <a:xfrm>
          <a:off x="0" y="0"/>
          <a:ext cx="0" cy="0"/>
          <a:chOff x="0" y="0"/>
          <a:chExt cx="0" cy="0"/>
        </a:xfrm>
      </p:grpSpPr>
      <p:sp>
        <p:nvSpPr>
          <p:cNvPr id="183" name="Google Shape;183;p54"/>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Clr>
                <a:srgbClr val="585858"/>
              </a:buClr>
              <a:buSzPts val="1000"/>
              <a:buFont typeface="Arial"/>
              <a:buNone/>
              <a:defRPr sz="1000">
                <a:solidFill>
                  <a:srgbClr val="585858"/>
                </a:solidFill>
              </a:defRPr>
            </a:lvl1pPr>
            <a:lvl2pPr marL="0" lvl="1" indent="0" algn="r" rtl="0">
              <a:lnSpc>
                <a:spcPct val="100000"/>
              </a:lnSpc>
              <a:spcBef>
                <a:spcPts val="0"/>
              </a:spcBef>
              <a:spcAft>
                <a:spcPts val="0"/>
              </a:spcAft>
              <a:buClr>
                <a:srgbClr val="585858"/>
              </a:buClr>
              <a:buSzPts val="1000"/>
              <a:buFont typeface="Arial"/>
              <a:buNone/>
              <a:defRPr sz="1000">
                <a:solidFill>
                  <a:srgbClr val="585858"/>
                </a:solidFill>
              </a:defRPr>
            </a:lvl2pPr>
            <a:lvl3pPr marL="0" lvl="2" indent="0" algn="r" rtl="0">
              <a:lnSpc>
                <a:spcPct val="100000"/>
              </a:lnSpc>
              <a:spcBef>
                <a:spcPts val="0"/>
              </a:spcBef>
              <a:spcAft>
                <a:spcPts val="0"/>
              </a:spcAft>
              <a:buClr>
                <a:srgbClr val="585858"/>
              </a:buClr>
              <a:buSzPts val="1000"/>
              <a:buFont typeface="Arial"/>
              <a:buNone/>
              <a:defRPr sz="1000">
                <a:solidFill>
                  <a:srgbClr val="585858"/>
                </a:solidFill>
              </a:defRPr>
            </a:lvl3pPr>
            <a:lvl4pPr marL="0" lvl="3" indent="0" algn="r" rtl="0">
              <a:lnSpc>
                <a:spcPct val="100000"/>
              </a:lnSpc>
              <a:spcBef>
                <a:spcPts val="0"/>
              </a:spcBef>
              <a:spcAft>
                <a:spcPts val="0"/>
              </a:spcAft>
              <a:buClr>
                <a:srgbClr val="585858"/>
              </a:buClr>
              <a:buSzPts val="1000"/>
              <a:buFont typeface="Arial"/>
              <a:buNone/>
              <a:defRPr sz="1000">
                <a:solidFill>
                  <a:srgbClr val="585858"/>
                </a:solidFill>
              </a:defRPr>
            </a:lvl4pPr>
            <a:lvl5pPr marL="0" lvl="4" indent="0" algn="r" rtl="0">
              <a:lnSpc>
                <a:spcPct val="100000"/>
              </a:lnSpc>
              <a:spcBef>
                <a:spcPts val="0"/>
              </a:spcBef>
              <a:spcAft>
                <a:spcPts val="0"/>
              </a:spcAft>
              <a:buClr>
                <a:srgbClr val="585858"/>
              </a:buClr>
              <a:buSzPts val="1000"/>
              <a:buFont typeface="Arial"/>
              <a:buNone/>
              <a:defRPr sz="1000">
                <a:solidFill>
                  <a:srgbClr val="585858"/>
                </a:solidFill>
              </a:defRPr>
            </a:lvl5pPr>
            <a:lvl6pPr marL="0" lvl="5" indent="0" algn="r" rtl="0">
              <a:lnSpc>
                <a:spcPct val="100000"/>
              </a:lnSpc>
              <a:spcBef>
                <a:spcPts val="0"/>
              </a:spcBef>
              <a:spcAft>
                <a:spcPts val="0"/>
              </a:spcAft>
              <a:buClr>
                <a:srgbClr val="585858"/>
              </a:buClr>
              <a:buSzPts val="1000"/>
              <a:buFont typeface="Arial"/>
              <a:buNone/>
              <a:defRPr sz="1000">
                <a:solidFill>
                  <a:srgbClr val="585858"/>
                </a:solidFill>
              </a:defRPr>
            </a:lvl6pPr>
            <a:lvl7pPr marL="0" lvl="6" indent="0" algn="r" rtl="0">
              <a:lnSpc>
                <a:spcPct val="100000"/>
              </a:lnSpc>
              <a:spcBef>
                <a:spcPts val="0"/>
              </a:spcBef>
              <a:spcAft>
                <a:spcPts val="0"/>
              </a:spcAft>
              <a:buClr>
                <a:srgbClr val="585858"/>
              </a:buClr>
              <a:buSzPts val="1000"/>
              <a:buFont typeface="Arial"/>
              <a:buNone/>
              <a:defRPr sz="1000">
                <a:solidFill>
                  <a:srgbClr val="585858"/>
                </a:solidFill>
              </a:defRPr>
            </a:lvl7pPr>
            <a:lvl8pPr marL="0" lvl="7" indent="0" algn="r" rtl="0">
              <a:lnSpc>
                <a:spcPct val="100000"/>
              </a:lnSpc>
              <a:spcBef>
                <a:spcPts val="0"/>
              </a:spcBef>
              <a:spcAft>
                <a:spcPts val="0"/>
              </a:spcAft>
              <a:buClr>
                <a:srgbClr val="585858"/>
              </a:buClr>
              <a:buSzPts val="1000"/>
              <a:buFont typeface="Arial"/>
              <a:buNone/>
              <a:defRPr sz="1000">
                <a:solidFill>
                  <a:srgbClr val="585858"/>
                </a:solidFill>
              </a:defRPr>
            </a:lvl8pPr>
            <a:lvl9pPr marL="0" lvl="8" indent="0" algn="r" rtl="0">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578644" y="1778794"/>
            <a:ext cx="7810500" cy="2406284"/>
          </a:xfrm>
          <a:prstGeom prst="rect">
            <a:avLst/>
          </a:prstGeom>
        </p:spPr>
        <p:txBody>
          <a:bodyPr anchor="t"/>
          <a:lstStyle/>
          <a:p>
            <a:r>
              <a:rPr lang="en-US"/>
              <a:t>Click to edit Master title style</a:t>
            </a:r>
            <a:endParaRPr/>
          </a:p>
        </p:txBody>
      </p:sp>
      <p:graphicFrame>
        <p:nvGraphicFramePr>
          <p:cNvPr id="18" name="Table"/>
          <p:cNvGraphicFramePr/>
          <p:nvPr/>
        </p:nvGraphicFramePr>
        <p:xfrm>
          <a:off x="584432" y="4533900"/>
          <a:ext cx="4572945" cy="251460"/>
        </p:xfrm>
        <a:graphic>
          <a:graphicData uri="http://schemas.openxmlformats.org/drawingml/2006/table">
            <a:tbl>
              <a:tblPr/>
              <a:tblGrid>
                <a:gridCol w="4572945">
                  <a:extLst>
                    <a:ext uri="{9D8B030D-6E8A-4147-A177-3AD203B41FA5}">
                      <a16:colId xmlns:a16="http://schemas.microsoft.com/office/drawing/2014/main" val="20000"/>
                    </a:ext>
                  </a:extLst>
                </a:gridCol>
              </a:tblGrid>
              <a:tr h="243840">
                <a:tc>
                  <a:txBody>
                    <a:bodyPr/>
                    <a:lstStyle/>
                    <a:p>
                      <a:pPr algn="l">
                        <a:defRPr sz="3600">
                          <a:solidFill>
                            <a:srgbClr val="959DA5"/>
                          </a:solidFill>
                          <a:latin typeface="Menlo"/>
                          <a:ea typeface="Menlo"/>
                          <a:cs typeface="Menlo"/>
                          <a:sym typeface="Menlo"/>
                        </a:defRPr>
                      </a:pPr>
                      <a:r>
                        <a:rPr sz="1400"/>
                        <a:t> </a:t>
                      </a:r>
                    </a:p>
                  </a:txBody>
                  <a:tcPr marL="19050" marR="19050" marT="19050" marB="1905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581025" y="1428750"/>
            <a:ext cx="225921" cy="219075"/>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914400" y="1428750"/>
            <a:ext cx="7474744" cy="219075"/>
          </a:xfrm>
        </p:spPr>
        <p:txBody>
          <a:bodyPr anchor="ctr">
            <a:noAutofit/>
          </a:bodyPr>
          <a:lstStyle>
            <a:lvl1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578643" y="4206510"/>
            <a:ext cx="7810500" cy="219075"/>
          </a:xfrm>
        </p:spPr>
        <p:txBody>
          <a:bodyPr anchor="ctr">
            <a:noAutofit/>
          </a:bodyPr>
          <a:lstStyle>
            <a:lvl1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1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2345531" y="-2345531"/>
            <a:ext cx="452438" cy="51435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8515350" y="914400"/>
            <a:ext cx="628650" cy="42291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323850" y="3962400"/>
            <a:ext cx="2124075" cy="876300"/>
          </a:xfrm>
          <a:prstGeom prst="rect">
            <a:avLst/>
          </a:prstGeom>
          <a:ln w="12700">
            <a:miter lim="400000"/>
          </a:ln>
        </p:spPr>
      </p:pic>
      <p:sp>
        <p:nvSpPr>
          <p:cNvPr id="32" name="Questions? Concerns? Comments?"/>
          <p:cNvSpPr txBox="1"/>
          <p:nvPr/>
        </p:nvSpPr>
        <p:spPr>
          <a:xfrm>
            <a:off x="-3321186" y="1751759"/>
            <a:ext cx="15786374" cy="1146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3416235" y="2648476"/>
            <a:ext cx="2311530" cy="318036"/>
          </a:xfrm>
          <a:prstGeom prst="rect">
            <a:avLst/>
          </a:prstGeom>
        </p:spPr>
        <p:txBody>
          <a:bodyPr wrap="none">
            <a:spAutoFit/>
          </a:bodyPr>
          <a:lstStyle>
            <a:lvl1pPr>
              <a:lnSpc>
                <a:spcPct val="100000"/>
              </a:lnSpc>
              <a:defRPr sz="14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4393406" y="1602021"/>
            <a:ext cx="368314" cy="357153"/>
          </a:xfrm>
          <a:prstGeom prst="rect">
            <a:avLst/>
          </a:prstGeom>
        </p:spPr>
      </p:pic>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381000" y="228600"/>
            <a:ext cx="8382000" cy="619125"/>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241532" y="4814292"/>
          <a:ext cx="3968601" cy="180975"/>
        </p:xfrm>
        <a:graphic>
          <a:graphicData uri="http://schemas.openxmlformats.org/drawingml/2006/table">
            <a:tbl>
              <a:tblPr/>
              <a:tblGrid>
                <a:gridCol w="3968601">
                  <a:extLst>
                    <a:ext uri="{9D8B030D-6E8A-4147-A177-3AD203B41FA5}">
                      <a16:colId xmlns:a16="http://schemas.microsoft.com/office/drawing/2014/main" val="20000"/>
                    </a:ext>
                  </a:extLst>
                </a:gridCol>
              </a:tblGrid>
              <a:tr h="180975">
                <a:tc>
                  <a:txBody>
                    <a:bodyPr/>
                    <a:lstStyle/>
                    <a:p>
                      <a:pPr algn="l">
                        <a:defRPr>
                          <a:solidFill>
                            <a:srgbClr val="586069"/>
                          </a:solidFill>
                          <a:latin typeface="SF Mono Bold"/>
                          <a:ea typeface="SF Mono Bold"/>
                          <a:cs typeface="SF Mono Bold"/>
                          <a:sym typeface="SF Mono Bold"/>
                        </a:defRPr>
                      </a:pPr>
                      <a:r>
                        <a:rPr sz="300"/>
                        <a:t> </a:t>
                      </a:r>
                    </a:p>
                  </a:txBody>
                  <a:tcPr marL="19050" marR="19050" marT="19050" marB="1905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381000" y="228600"/>
            <a:ext cx="8382000" cy="619125"/>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381000" y="228600"/>
            <a:ext cx="8382009" cy="61814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873163" y="2118152"/>
            <a:ext cx="3429000" cy="336823"/>
          </a:xfrm>
          <a:prstGeom prst="rect">
            <a:avLst/>
          </a:prstGeom>
        </p:spPr>
        <p:txBody>
          <a:bodyPr wrap="square" anchor="t">
            <a:spAutoFit/>
          </a:bodyPr>
          <a:lstStyle>
            <a:lvl1pPr>
              <a:defRPr sz="15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4841837" y="1266596"/>
            <a:ext cx="3429000" cy="841256"/>
          </a:xfrm>
          <a:prstGeom prst="rect">
            <a:avLst/>
          </a:prstGeom>
        </p:spPr>
        <p:txBody>
          <a:bodyPr anchor="b">
            <a:spAutoFit/>
          </a:bodyPr>
          <a:lstStyle>
            <a:lvl1pPr>
              <a:lnSpc>
                <a:spcPct val="100000"/>
              </a:lnSpc>
              <a:defRPr sz="2400" b="1"/>
            </a:lvl1pPr>
          </a:lstStyle>
          <a:p>
            <a:pPr lvl="0"/>
            <a:r>
              <a:rPr lang="en-US"/>
              <a:t>Click to edit Master text styles</a:t>
            </a:r>
          </a:p>
        </p:txBody>
      </p:sp>
      <p:sp>
        <p:nvSpPr>
          <p:cNvPr id="108" name="vs. 3.0M goal"/>
          <p:cNvSpPr txBox="1">
            <a:spLocks noGrp="1"/>
          </p:cNvSpPr>
          <p:nvPr>
            <p:ph type="body" sz="quarter" idx="16"/>
          </p:nvPr>
        </p:nvSpPr>
        <p:spPr>
          <a:xfrm>
            <a:off x="4841837" y="2118152"/>
            <a:ext cx="3429000" cy="336823"/>
          </a:xfrm>
          <a:prstGeom prst="rect">
            <a:avLst/>
          </a:prstGeom>
        </p:spPr>
        <p:txBody>
          <a:bodyPr wrap="square" anchor="t">
            <a:spAutoFit/>
          </a:bodyPr>
          <a:lstStyle>
            <a:lvl1pPr>
              <a:defRPr sz="15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873163" y="2866029"/>
            <a:ext cx="3429000" cy="841256"/>
          </a:xfrm>
          <a:prstGeom prst="rect">
            <a:avLst/>
          </a:prstGeom>
        </p:spPr>
        <p:txBody>
          <a:bodyPr anchor="b">
            <a:spAutoFit/>
          </a:bodyPr>
          <a:lstStyle>
            <a:lvl1pPr>
              <a:lnSpc>
                <a:spcPct val="100000"/>
              </a:lnSpc>
              <a:defRPr sz="2400" b="1"/>
            </a:lvl1pPr>
          </a:lstStyle>
          <a:p>
            <a:pPr lvl="0"/>
            <a:r>
              <a:rPr lang="en-US"/>
              <a:t>Click to edit Master text styles</a:t>
            </a:r>
          </a:p>
        </p:txBody>
      </p:sp>
      <p:sp>
        <p:nvSpPr>
          <p:cNvPr id="110" name="vs. 3.0M goal"/>
          <p:cNvSpPr txBox="1">
            <a:spLocks noGrp="1"/>
          </p:cNvSpPr>
          <p:nvPr>
            <p:ph type="body" sz="quarter" idx="18"/>
          </p:nvPr>
        </p:nvSpPr>
        <p:spPr>
          <a:xfrm>
            <a:off x="873163" y="3717585"/>
            <a:ext cx="3429000" cy="336823"/>
          </a:xfrm>
          <a:prstGeom prst="rect">
            <a:avLst/>
          </a:prstGeom>
        </p:spPr>
        <p:txBody>
          <a:bodyPr wrap="square" anchor="t">
            <a:spAutoFit/>
          </a:bodyPr>
          <a:lstStyle>
            <a:lvl1pPr>
              <a:defRPr sz="15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4841837" y="2866029"/>
            <a:ext cx="3429000" cy="841256"/>
          </a:xfrm>
          <a:prstGeom prst="rect">
            <a:avLst/>
          </a:prstGeom>
        </p:spPr>
        <p:txBody>
          <a:bodyPr anchor="b">
            <a:spAutoFit/>
          </a:bodyPr>
          <a:lstStyle>
            <a:lvl1pPr>
              <a:lnSpc>
                <a:spcPct val="100000"/>
              </a:lnSpc>
              <a:defRPr sz="2400" b="1"/>
            </a:lvl1pPr>
          </a:lstStyle>
          <a:p>
            <a:pPr lvl="0"/>
            <a:r>
              <a:rPr lang="en-US"/>
              <a:t>Click to edit Master text styles</a:t>
            </a:r>
          </a:p>
        </p:txBody>
      </p:sp>
      <p:sp>
        <p:nvSpPr>
          <p:cNvPr id="112" name="May Launch"/>
          <p:cNvSpPr txBox="1">
            <a:spLocks noGrp="1"/>
          </p:cNvSpPr>
          <p:nvPr>
            <p:ph type="body" sz="quarter" idx="20"/>
          </p:nvPr>
        </p:nvSpPr>
        <p:spPr>
          <a:xfrm>
            <a:off x="4841837" y="3717585"/>
            <a:ext cx="3429000" cy="336823"/>
          </a:xfrm>
          <a:prstGeom prst="rect">
            <a:avLst/>
          </a:prstGeom>
        </p:spPr>
        <p:txBody>
          <a:bodyPr wrap="square" anchor="t">
            <a:spAutoFit/>
          </a:bodyPr>
          <a:lstStyle>
            <a:lvl1pPr>
              <a:defRPr sz="15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873163" y="1335643"/>
            <a:ext cx="3429000" cy="767675"/>
          </a:xfrm>
        </p:spPr>
        <p:txBody>
          <a:bodyPr anchor="b">
            <a:noAutofit/>
          </a:bodyPr>
          <a:lstStyle>
            <a:lvl1pPr>
              <a:defRPr sz="2400" b="1"/>
            </a:lvl1pPr>
            <a:lvl2pPr>
              <a:defRPr sz="2400" b="1"/>
            </a:lvl2pPr>
            <a:lvl3pPr>
              <a:defRPr sz="2400" b="1"/>
            </a:lvl3pPr>
            <a:lvl4pPr>
              <a:defRPr sz="2400" b="1"/>
            </a:lvl4pPr>
            <a:lvl5pPr>
              <a:defRPr sz="2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381000" y="3643312"/>
            <a:ext cx="8382000" cy="892969"/>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Quote - Short">
  <p:cSld name="Quote Short">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457200" y="457200"/>
            <a:ext cx="7962900" cy="2324100"/>
          </a:xfrm>
          <a:prstGeom prst="rect">
            <a:avLst/>
          </a:prstGeom>
          <a:noFill/>
          <a:ln>
            <a:noFill/>
          </a:ln>
        </p:spPr>
        <p:txBody>
          <a:bodyPr spcFirstLastPara="1" wrap="square" lIns="19050" tIns="19050" rIns="19050" bIns="19050" anchor="t" anchorCtr="0">
            <a:noAutofit/>
          </a:bodyPr>
          <a:lstStyle>
            <a:lvl1pPr marL="457200" lvl="0" indent="-228600" algn="ctr" rtl="0">
              <a:lnSpc>
                <a:spcPct val="100000"/>
              </a:lnSpc>
              <a:spcBef>
                <a:spcPts val="0"/>
              </a:spcBef>
              <a:spcAft>
                <a:spcPts val="0"/>
              </a:spcAft>
              <a:buClr>
                <a:srgbClr val="FFFFFF"/>
              </a:buClr>
              <a:buSzPts val="3000"/>
              <a:buFont typeface="Helvetica Neue"/>
              <a:buNone/>
              <a:defRPr sz="3000" b="1"/>
            </a:lvl1pPr>
            <a:lvl2pPr marL="914400" lvl="1" indent="-228600" algn="ctr" rtl="0">
              <a:lnSpc>
                <a:spcPct val="100000"/>
              </a:lnSpc>
              <a:spcBef>
                <a:spcPts val="0"/>
              </a:spcBef>
              <a:spcAft>
                <a:spcPts val="0"/>
              </a:spcAft>
              <a:buClr>
                <a:srgbClr val="FFFFFF"/>
              </a:buClr>
              <a:buSzPts val="3000"/>
              <a:buFont typeface="Helvetica Neue"/>
              <a:buNone/>
              <a:defRPr sz="3000" b="1"/>
            </a:lvl2pPr>
            <a:lvl3pPr marL="1371600" lvl="2" indent="-228600" algn="ctr" rtl="0">
              <a:lnSpc>
                <a:spcPct val="100000"/>
              </a:lnSpc>
              <a:spcBef>
                <a:spcPts val="0"/>
              </a:spcBef>
              <a:spcAft>
                <a:spcPts val="0"/>
              </a:spcAft>
              <a:buClr>
                <a:srgbClr val="FFFFFF"/>
              </a:buClr>
              <a:buSzPts val="3000"/>
              <a:buFont typeface="Helvetica Neue"/>
              <a:buNone/>
              <a:defRPr sz="3000" b="1"/>
            </a:lvl3pPr>
            <a:lvl4pPr marL="1828800" lvl="3" indent="-228600" algn="ctr" rtl="0">
              <a:lnSpc>
                <a:spcPct val="100000"/>
              </a:lnSpc>
              <a:spcBef>
                <a:spcPts val="0"/>
              </a:spcBef>
              <a:spcAft>
                <a:spcPts val="0"/>
              </a:spcAft>
              <a:buClr>
                <a:srgbClr val="FFFFFF"/>
              </a:buClr>
              <a:buSzPts val="3000"/>
              <a:buFont typeface="Helvetica Neue"/>
              <a:buNone/>
              <a:defRPr sz="3000" b="1"/>
            </a:lvl4pPr>
            <a:lvl5pPr marL="2286000" lvl="4" indent="-228600" algn="ctr" rtl="0">
              <a:lnSpc>
                <a:spcPct val="100000"/>
              </a:lnSpc>
              <a:spcBef>
                <a:spcPts val="0"/>
              </a:spcBef>
              <a:spcAft>
                <a:spcPts val="0"/>
              </a:spcAft>
              <a:buClr>
                <a:srgbClr val="FFFFFF"/>
              </a:buClr>
              <a:buSzPts val="3000"/>
              <a:buFont typeface="Helvetica Neue"/>
              <a:buNone/>
              <a:defRPr sz="3000" b="1"/>
            </a:lvl5pPr>
            <a:lvl6pPr marL="2743200" lvl="5" indent="-419100" algn="l" rtl="0">
              <a:lnSpc>
                <a:spcPct val="100000"/>
              </a:lnSpc>
              <a:spcBef>
                <a:spcPts val="1500"/>
              </a:spcBef>
              <a:spcAft>
                <a:spcPts val="0"/>
              </a:spcAft>
              <a:buClr>
                <a:srgbClr val="FFFFFF"/>
              </a:buClr>
              <a:buSzPts val="3000"/>
              <a:buChar char="-"/>
              <a:defRPr sz="3000"/>
            </a:lvl6pPr>
            <a:lvl7pPr marL="3200400" lvl="6" indent="-419100" algn="l" rtl="0">
              <a:lnSpc>
                <a:spcPct val="100000"/>
              </a:lnSpc>
              <a:spcBef>
                <a:spcPts val="1500"/>
              </a:spcBef>
              <a:spcAft>
                <a:spcPts val="0"/>
              </a:spcAft>
              <a:buClr>
                <a:srgbClr val="FFFFFF"/>
              </a:buClr>
              <a:buSzPts val="3000"/>
              <a:buChar char="-"/>
              <a:defRPr sz="3000"/>
            </a:lvl7pPr>
            <a:lvl8pPr marL="3657600" lvl="7" indent="-419100" algn="l" rtl="0">
              <a:lnSpc>
                <a:spcPct val="100000"/>
              </a:lnSpc>
              <a:spcBef>
                <a:spcPts val="1500"/>
              </a:spcBef>
              <a:spcAft>
                <a:spcPts val="0"/>
              </a:spcAft>
              <a:buClr>
                <a:srgbClr val="FFFFFF"/>
              </a:buClr>
              <a:buSzPts val="3000"/>
              <a:buChar char="-"/>
              <a:defRPr sz="3000"/>
            </a:lvl8pPr>
            <a:lvl9pPr marL="4114800" lvl="8" indent="-419100" algn="l" rtl="0">
              <a:lnSpc>
                <a:spcPct val="100000"/>
              </a:lnSpc>
              <a:spcBef>
                <a:spcPts val="1500"/>
              </a:spcBef>
              <a:spcAft>
                <a:spcPts val="0"/>
              </a:spcAft>
              <a:buClr>
                <a:srgbClr val="FFFFFF"/>
              </a:buClr>
              <a:buSzPts val="3000"/>
              <a:buChar char="-"/>
              <a:defRPr sz="3000"/>
            </a:lvl9pPr>
          </a:lstStyle>
          <a:p>
            <a:endParaRPr/>
          </a:p>
        </p:txBody>
      </p:sp>
      <p:sp>
        <p:nvSpPr>
          <p:cNvPr id="38" name="Google Shape;38;p7"/>
          <p:cNvSpPr txBox="1">
            <a:spLocks noGrp="1"/>
          </p:cNvSpPr>
          <p:nvPr>
            <p:ph type="title"/>
          </p:nvPr>
        </p:nvSpPr>
        <p:spPr>
          <a:xfrm>
            <a:off x="457200" y="3657600"/>
            <a:ext cx="8233500" cy="238200"/>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1400"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1400" b="0">
                <a:latin typeface="Roboto Mono"/>
                <a:ea typeface="Roboto Mono"/>
                <a:cs typeface="Roboto Mono"/>
                <a:sym typeface="Roboto Mono"/>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381000" y="1333500"/>
            <a:ext cx="8382000" cy="257175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666750" y="228600"/>
            <a:ext cx="7810500" cy="619125"/>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381000" y="1333500"/>
            <a:ext cx="3811524" cy="257175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666750" y="228600"/>
            <a:ext cx="7810500" cy="619125"/>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4951476" y="1333500"/>
            <a:ext cx="3824478" cy="257175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394716" y="1333500"/>
            <a:ext cx="2554224" cy="257175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666750" y="228600"/>
            <a:ext cx="7810500" cy="619125"/>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3281553" y="1333500"/>
            <a:ext cx="2554224" cy="257175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6168390" y="1333500"/>
            <a:ext cx="2554224" cy="257175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3857625" y="3168417"/>
            <a:ext cx="1428750" cy="1331134"/>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3857625" y="1639920"/>
            <a:ext cx="1428750" cy="1428750"/>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666750" y="228600"/>
            <a:ext cx="7810500" cy="619125"/>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2799264" y="3166915"/>
            <a:ext cx="1428750" cy="1331134"/>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2799264" y="1590675"/>
            <a:ext cx="1428750" cy="142875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4915986" y="3166915"/>
            <a:ext cx="1428750" cy="1331134"/>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4915986" y="1590675"/>
            <a:ext cx="1428750" cy="142875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666750" y="228600"/>
            <a:ext cx="7810500" cy="619125"/>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666750" y="1712626"/>
            <a:ext cx="7810500" cy="857250"/>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666750" y="2619375"/>
            <a:ext cx="7810500" cy="17145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590550" y="821219"/>
            <a:ext cx="796290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defRPr>
                <a:latin typeface="Inter UI Black"/>
                <a:ea typeface="Inter UI Black"/>
                <a:cs typeface="Inter UI Black"/>
                <a:sym typeface="Inter UI Black"/>
              </a:defRPr>
            </a:pPr>
            <a:r>
              <a:rPr lang="en-US" sz="5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666750" y="1714500"/>
            <a:ext cx="7810500" cy="85725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666750" y="2619375"/>
            <a:ext cx="7810500" cy="17145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590550" y="821219"/>
            <a:ext cx="796290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defRPr>
                <a:latin typeface="Inter UI Black"/>
                <a:ea typeface="Inter UI Black"/>
                <a:cs typeface="Inter UI Black"/>
                <a:sym typeface="Inter UI Black"/>
              </a:defRPr>
            </a:pPr>
            <a:r>
              <a:rPr lang="en-US" sz="5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666750" y="2619375"/>
            <a:ext cx="7810500" cy="17145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590550" y="1714500"/>
            <a:ext cx="7962900" cy="85725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590550" y="821219"/>
            <a:ext cx="796290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defRPr>
                <a:latin typeface="Inter UI Black"/>
                <a:ea typeface="Inter UI Black"/>
                <a:cs typeface="Inter UI Black"/>
                <a:sym typeface="Inter UI Black"/>
              </a:defRPr>
            </a:pPr>
            <a:r>
              <a:rPr lang="en-US" sz="5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666750" y="1714500"/>
            <a:ext cx="7810500" cy="85725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666750" y="2619375"/>
            <a:ext cx="7810500" cy="17145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590550" y="821219"/>
            <a:ext cx="796290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defRPr>
                <a:latin typeface="Inter UI Black"/>
                <a:ea typeface="Inter UI Black"/>
                <a:cs typeface="Inter UI Black"/>
                <a:sym typeface="Inter UI Black"/>
              </a:defRPr>
            </a:pPr>
            <a:r>
              <a:rPr lang="en-US" sz="5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666750" y="1714500"/>
            <a:ext cx="7810500" cy="85725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666750" y="2619375"/>
            <a:ext cx="7810500" cy="17145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590550" y="821219"/>
            <a:ext cx="796290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defRPr>
                <a:latin typeface="Inter UI Black"/>
                <a:ea typeface="Inter UI Black"/>
                <a:cs typeface="Inter UI Black"/>
                <a:sym typeface="Inter UI Black"/>
              </a:defRPr>
            </a:pPr>
            <a:r>
              <a:rPr lang="en-US" sz="5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Reaction - Hooray">
  <p:cSld name="-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
        <p:nvSpPr>
          <p:cNvPr id="41" name="Google Shape;41;p8"/>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42" name="Google Shape;42;p8"/>
          <p:cNvPicPr preferRelativeResize="0"/>
          <p:nvPr/>
        </p:nvPicPr>
        <p:blipFill>
          <a:blip r:embed="rId2">
            <a:alphaModFix/>
          </a:blip>
          <a:stretch>
            <a:fillRect/>
          </a:stretch>
        </p:blipFill>
        <p:spPr>
          <a:xfrm>
            <a:off x="4196313" y="499675"/>
            <a:ext cx="746600" cy="746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666750" y="1714500"/>
            <a:ext cx="7810500" cy="85725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666750" y="2619375"/>
            <a:ext cx="7810500" cy="17145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590550" y="821219"/>
            <a:ext cx="796290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defRPr>
                <a:latin typeface="Inter UI Black"/>
                <a:ea typeface="Inter UI Black"/>
                <a:cs typeface="Inter UI Black"/>
                <a:sym typeface="Inter UI Black"/>
              </a:defRPr>
            </a:pPr>
            <a:r>
              <a:rPr lang="en-US" sz="5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3091526" y="1127982"/>
            <a:ext cx="2960949" cy="2887537"/>
          </a:xfrm>
          <a:prstGeom prst="rect">
            <a:avLst/>
          </a:prstGeom>
        </p:spPr>
      </p:pic>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3091526" y="1127982"/>
            <a:ext cx="2960949" cy="2887537"/>
          </a:xfrm>
          <a:prstGeom prst="rect">
            <a:avLst/>
          </a:prstGeom>
        </p:spPr>
      </p:pic>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3246357" y="2214563"/>
            <a:ext cx="2651287" cy="714375"/>
          </a:xfrm>
          <a:prstGeom prst="rect">
            <a:avLst/>
          </a:prstGeom>
        </p:spPr>
      </p:pic>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3246357" y="2214563"/>
            <a:ext cx="2651287" cy="714375"/>
          </a:xfrm>
          <a:prstGeom prst="rect">
            <a:avLst/>
          </a:prstGeom>
        </p:spPr>
      </p:pic>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3251203" y="2214563"/>
            <a:ext cx="2651289" cy="714375"/>
          </a:xfrm>
          <a:prstGeom prst="rect">
            <a:avLst/>
          </a:prstGeom>
        </p:spPr>
      </p:pic>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381000" y="381000"/>
            <a:ext cx="8382000" cy="43815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8071338" y="4832887"/>
            <a:ext cx="535452" cy="184728"/>
          </a:xfrm>
        </p:spPr>
        <p:txBody>
          <a:bodyPr/>
          <a:lstStyle/>
          <a:p>
            <a:r>
              <a:rPr lang="en-US"/>
              <a:t>GitHub</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381000" y="381000"/>
            <a:ext cx="8382000" cy="43815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8071338" y="4832887"/>
            <a:ext cx="535452" cy="184728"/>
          </a:xfrm>
        </p:spPr>
        <p:txBody>
          <a:bodyPr/>
          <a:lstStyle/>
          <a:p>
            <a:r>
              <a:rPr lang="en-US"/>
              <a:t>GitHub</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7750" y="4817694"/>
            <a:ext cx="190500" cy="190500"/>
          </a:xfrm>
          <a:prstGeom prst="rect">
            <a:avLst/>
          </a:prstGeom>
        </p:spPr>
      </p:pic>
      <p:sp>
        <p:nvSpPr>
          <p:cNvPr id="466" name="Title Text"/>
          <p:cNvSpPr txBox="1">
            <a:spLocks noGrp="1"/>
          </p:cNvSpPr>
          <p:nvPr>
            <p:ph type="title"/>
          </p:nvPr>
        </p:nvSpPr>
        <p:spPr>
          <a:xfrm>
            <a:off x="381000" y="381000"/>
            <a:ext cx="8382000" cy="43815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8071338" y="4832887"/>
            <a:ext cx="535452" cy="184728"/>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381000" y="381000"/>
            <a:ext cx="8382000" cy="43815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667750" y="4817694"/>
            <a:ext cx="190500" cy="1905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Reaction - Confused">
  <p:cSld name="-1_1">
    <p:spTree>
      <p:nvGrpSpPr>
        <p:cNvPr id="1" name="Shape 43"/>
        <p:cNvGrpSpPr/>
        <p:nvPr/>
      </p:nvGrpSpPr>
      <p:grpSpPr>
        <a:xfrm>
          <a:off x="0" y="0"/>
          <a:ext cx="0" cy="0"/>
          <a:chOff x="0" y="0"/>
          <a:chExt cx="0" cy="0"/>
        </a:xfrm>
      </p:grpSpPr>
      <p:sp>
        <p:nvSpPr>
          <p:cNvPr id="44" name="Google Shape;44;p9"/>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45" name="Google Shape;45;p9"/>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46" name="Google Shape;46;p9"/>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381000" y="381000"/>
            <a:ext cx="8382000" cy="43815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8667750" y="4817694"/>
            <a:ext cx="190500" cy="190500"/>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381000" y="304800"/>
            <a:ext cx="8382000" cy="238125"/>
          </a:xfrm>
          <a:prstGeom prst="rect">
            <a:avLst/>
          </a:prstGeom>
        </p:spPr>
        <p:txBody>
          <a:bodyPr anchor="t"/>
          <a:lstStyle>
            <a:lvl1pPr algn="l">
              <a:lnSpc>
                <a:spcPct val="100000"/>
              </a:lnSpc>
              <a:defRPr sz="1400" b="1">
                <a:solidFill>
                  <a:schemeClr val="accent1"/>
                </a:solidFill>
                <a:latin typeface="Menlo"/>
                <a:ea typeface="Menlo"/>
                <a:cs typeface="Menlo"/>
                <a:sym typeface="Menlo"/>
              </a:defRPr>
            </a:lvl1pPr>
            <a:lvl2pPr algn="l">
              <a:lnSpc>
                <a:spcPct val="100000"/>
              </a:lnSpc>
              <a:defRPr sz="1400" b="1">
                <a:solidFill>
                  <a:schemeClr val="accent1"/>
                </a:solidFill>
                <a:latin typeface="Menlo"/>
                <a:ea typeface="Menlo"/>
                <a:cs typeface="Menlo"/>
                <a:sym typeface="Menlo"/>
              </a:defRPr>
            </a:lvl2pPr>
            <a:lvl3pPr algn="l">
              <a:lnSpc>
                <a:spcPct val="100000"/>
              </a:lnSpc>
              <a:defRPr sz="1400" b="1">
                <a:solidFill>
                  <a:schemeClr val="accent1"/>
                </a:solidFill>
                <a:latin typeface="Menlo"/>
                <a:ea typeface="Menlo"/>
                <a:cs typeface="Menlo"/>
                <a:sym typeface="Menlo"/>
              </a:defRPr>
            </a:lvl3pPr>
            <a:lvl4pPr algn="l">
              <a:lnSpc>
                <a:spcPct val="100000"/>
              </a:lnSpc>
              <a:defRPr sz="1400" b="1">
                <a:solidFill>
                  <a:schemeClr val="accent1"/>
                </a:solidFill>
                <a:latin typeface="Menlo"/>
                <a:ea typeface="Menlo"/>
                <a:cs typeface="Menlo"/>
                <a:sym typeface="Menlo"/>
              </a:defRPr>
            </a:lvl4pPr>
            <a:lvl5pPr algn="l">
              <a:lnSpc>
                <a:spcPct val="100000"/>
              </a:lnSpc>
              <a:defRPr sz="14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381000" y="590550"/>
            <a:ext cx="8382000" cy="3962400"/>
          </a:xfrm>
          <a:prstGeom prst="rect">
            <a:avLst/>
          </a:prstGeom>
        </p:spPr>
        <p:txBody>
          <a:bodyPr anchor="t"/>
          <a:lstStyle>
            <a:lvl1pPr>
              <a:defRPr sz="27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381000" y="685800"/>
            <a:ext cx="8382000" cy="3086100"/>
          </a:xfrm>
          <a:prstGeom prst="rect">
            <a:avLst/>
          </a:prstGeom>
        </p:spPr>
        <p:txBody>
          <a:bodyPr/>
          <a:lstStyle>
            <a:lvl1pPr algn="l">
              <a:lnSpc>
                <a:spcPct val="100000"/>
              </a:lnSpc>
              <a:defRPr sz="2700" b="1">
                <a:solidFill>
                  <a:schemeClr val="accent1">
                    <a:hueOff val="-187192"/>
                    <a:satOff val="-84019"/>
                    <a:lumOff val="-26385"/>
                  </a:schemeClr>
                </a:solidFill>
              </a:defRPr>
            </a:lvl1pPr>
            <a:lvl2pPr algn="l">
              <a:lnSpc>
                <a:spcPct val="100000"/>
              </a:lnSpc>
              <a:defRPr sz="2700" b="1">
                <a:solidFill>
                  <a:schemeClr val="accent1">
                    <a:hueOff val="-187192"/>
                    <a:satOff val="-84019"/>
                    <a:lumOff val="-26385"/>
                  </a:schemeClr>
                </a:solidFill>
              </a:defRPr>
            </a:lvl2pPr>
            <a:lvl3pPr algn="l">
              <a:lnSpc>
                <a:spcPct val="100000"/>
              </a:lnSpc>
              <a:defRPr sz="2700" b="1">
                <a:solidFill>
                  <a:schemeClr val="accent1">
                    <a:hueOff val="-187192"/>
                    <a:satOff val="-84019"/>
                    <a:lumOff val="-26385"/>
                  </a:schemeClr>
                </a:solidFill>
              </a:defRPr>
            </a:lvl3pPr>
            <a:lvl4pPr algn="l">
              <a:lnSpc>
                <a:spcPct val="100000"/>
              </a:lnSpc>
              <a:defRPr sz="2700" b="1">
                <a:solidFill>
                  <a:schemeClr val="accent1">
                    <a:hueOff val="-187192"/>
                    <a:satOff val="-84019"/>
                    <a:lumOff val="-26385"/>
                  </a:schemeClr>
                </a:solidFill>
              </a:defRPr>
            </a:lvl4pPr>
            <a:lvl5pPr algn="l">
              <a:lnSpc>
                <a:spcPct val="100000"/>
              </a:lnSpc>
              <a:defRPr sz="27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381000" y="381000"/>
            <a:ext cx="8382000" cy="4381500"/>
          </a:xfrm>
          <a:prstGeom prst="rect">
            <a:avLst/>
          </a:prstGeom>
        </p:spPr>
        <p:txBody>
          <a:bodyPr anchor="t"/>
          <a:lstStyle>
            <a:lvl1pPr algn="l">
              <a:lnSpc>
                <a:spcPct val="140000"/>
              </a:lnSpc>
              <a:defRPr sz="2400">
                <a:latin typeface="Menlo"/>
                <a:ea typeface="Menlo"/>
                <a:cs typeface="Menlo"/>
                <a:sym typeface="Menlo"/>
              </a:defRPr>
            </a:lvl1pPr>
            <a:lvl2pPr algn="l">
              <a:lnSpc>
                <a:spcPct val="140000"/>
              </a:lnSpc>
              <a:defRPr sz="2400">
                <a:latin typeface="Menlo"/>
                <a:ea typeface="Menlo"/>
                <a:cs typeface="Menlo"/>
                <a:sym typeface="Menlo"/>
              </a:defRPr>
            </a:lvl2pPr>
            <a:lvl3pPr algn="l">
              <a:lnSpc>
                <a:spcPct val="140000"/>
              </a:lnSpc>
              <a:defRPr sz="2400">
                <a:latin typeface="Menlo"/>
                <a:ea typeface="Menlo"/>
                <a:cs typeface="Menlo"/>
                <a:sym typeface="Menlo"/>
              </a:defRPr>
            </a:lvl3pPr>
            <a:lvl4pPr algn="l">
              <a:lnSpc>
                <a:spcPct val="140000"/>
              </a:lnSpc>
              <a:defRPr sz="2400">
                <a:latin typeface="Menlo"/>
                <a:ea typeface="Menlo"/>
                <a:cs typeface="Menlo"/>
                <a:sym typeface="Menlo"/>
              </a:defRPr>
            </a:lvl4pPr>
            <a:lvl5pPr algn="l">
              <a:lnSpc>
                <a:spcPct val="140000"/>
              </a:lnSpc>
              <a:defRPr sz="2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4572000" y="0"/>
            <a:ext cx="4572000" cy="5143500"/>
          </a:xfrm>
          <a:prstGeom prst="rect">
            <a:avLst/>
          </a:prstGeom>
          <a:solidFill>
            <a:srgbClr val="FFFFFF"/>
          </a:solidFill>
          <a:ln w="12700">
            <a:miter lim="400000"/>
          </a:ln>
        </p:spPr>
        <p:txBody>
          <a:bodyPr lIns="19050" tIns="19050" rIns="19050" bIns="1905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4953000" y="381000"/>
            <a:ext cx="3810000" cy="4381500"/>
          </a:xfrm>
          <a:prstGeom prst="rect">
            <a:avLst/>
          </a:prstGeom>
        </p:spPr>
        <p:txBody>
          <a:bodyPr anchor="t"/>
          <a:lstStyle>
            <a:lvl1pPr algn="l">
              <a:lnSpc>
                <a:spcPct val="140000"/>
              </a:lnSpc>
              <a:defRPr sz="1500">
                <a:solidFill>
                  <a:srgbClr val="2F363D"/>
                </a:solidFill>
                <a:latin typeface="Menlo"/>
                <a:ea typeface="Menlo"/>
                <a:cs typeface="Menlo"/>
                <a:sym typeface="Menlo"/>
              </a:defRPr>
            </a:lvl1pPr>
            <a:lvl2pPr algn="l">
              <a:lnSpc>
                <a:spcPct val="140000"/>
              </a:lnSpc>
              <a:defRPr sz="1500">
                <a:solidFill>
                  <a:srgbClr val="2F363D"/>
                </a:solidFill>
                <a:latin typeface="Menlo"/>
                <a:ea typeface="Menlo"/>
                <a:cs typeface="Menlo"/>
                <a:sym typeface="Menlo"/>
              </a:defRPr>
            </a:lvl2pPr>
            <a:lvl3pPr algn="l">
              <a:lnSpc>
                <a:spcPct val="140000"/>
              </a:lnSpc>
              <a:defRPr sz="1500">
                <a:solidFill>
                  <a:srgbClr val="2F363D"/>
                </a:solidFill>
                <a:latin typeface="Menlo"/>
                <a:ea typeface="Menlo"/>
                <a:cs typeface="Menlo"/>
                <a:sym typeface="Menlo"/>
              </a:defRPr>
            </a:lvl3pPr>
            <a:lvl4pPr algn="l">
              <a:lnSpc>
                <a:spcPct val="140000"/>
              </a:lnSpc>
              <a:defRPr sz="1500">
                <a:solidFill>
                  <a:srgbClr val="2F363D"/>
                </a:solidFill>
                <a:latin typeface="Menlo"/>
                <a:ea typeface="Menlo"/>
                <a:cs typeface="Menlo"/>
                <a:sym typeface="Menlo"/>
              </a:defRPr>
            </a:lvl4pPr>
            <a:lvl5pPr algn="l">
              <a:lnSpc>
                <a:spcPct val="140000"/>
              </a:lnSpc>
              <a:defRPr sz="15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381000" y="381000"/>
            <a:ext cx="3810000" cy="4381500"/>
          </a:xfrm>
          <a:prstGeom prst="rect">
            <a:avLst/>
          </a:prstGeom>
        </p:spPr>
        <p:txBody>
          <a:bodyPr anchor="t"/>
          <a:lstStyle>
            <a:lvl1pPr>
              <a:lnSpc>
                <a:spcPts val="2138"/>
              </a:lnSpc>
              <a:defRPr sz="15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8667750" y="4815302"/>
            <a:ext cx="190500" cy="184728"/>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3048000" y="0"/>
            <a:ext cx="6096000" cy="5143500"/>
          </a:xfrm>
          <a:prstGeom prst="rect">
            <a:avLst/>
          </a:prstGeom>
          <a:solidFill>
            <a:srgbClr val="FFFFFF"/>
          </a:solidFill>
          <a:ln w="12700">
            <a:miter lim="400000"/>
          </a:ln>
        </p:spPr>
        <p:txBody>
          <a:bodyPr lIns="19050" tIns="19050" rIns="19050" bIns="1905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381000" y="381000"/>
            <a:ext cx="2286000" cy="4381500"/>
          </a:xfrm>
          <a:prstGeom prst="rect">
            <a:avLst/>
          </a:prstGeom>
        </p:spPr>
        <p:txBody>
          <a:bodyPr/>
          <a:lstStyle>
            <a:lvl1pPr>
              <a:defRPr sz="2400"/>
            </a:lvl1pPr>
          </a:lstStyle>
          <a:p>
            <a:r>
              <a:rPr lang="en-US"/>
              <a:t>Click to edit Master title style</a:t>
            </a:r>
            <a:endParaRPr/>
          </a:p>
        </p:txBody>
      </p:sp>
      <p:sp>
        <p:nvSpPr>
          <p:cNvPr id="560" name="Body Level One…"/>
          <p:cNvSpPr txBox="1">
            <a:spLocks noGrp="1"/>
          </p:cNvSpPr>
          <p:nvPr>
            <p:ph type="body" idx="1"/>
          </p:nvPr>
        </p:nvSpPr>
        <p:spPr>
          <a:xfrm>
            <a:off x="3429000" y="381000"/>
            <a:ext cx="5334000" cy="4381500"/>
          </a:xfrm>
          <a:prstGeom prst="rect">
            <a:avLst/>
          </a:prstGeom>
        </p:spPr>
        <p:txBody>
          <a:bodyPr/>
          <a:lstStyle>
            <a:lvl1pPr marL="279400" indent="-279400" algn="l" defTabSz="121444">
              <a:lnSpc>
                <a:spcPct val="150000"/>
              </a:lnSpc>
              <a:buSzPct val="180000"/>
              <a:buChar char="•"/>
              <a:defRPr spc="-42"/>
            </a:lvl1pPr>
            <a:lvl2pPr marL="425979" indent="-259292" algn="l" defTabSz="121444">
              <a:lnSpc>
                <a:spcPct val="150000"/>
              </a:lnSpc>
              <a:buSzPct val="75000"/>
              <a:buChar char="-"/>
              <a:defRPr spc="-42"/>
            </a:lvl2pPr>
            <a:lvl3pPr marL="592667" indent="-259292" algn="l" defTabSz="121444">
              <a:lnSpc>
                <a:spcPct val="150000"/>
              </a:lnSpc>
              <a:buSzPct val="75000"/>
              <a:buChar char="-"/>
              <a:defRPr spc="-42"/>
            </a:lvl3pPr>
            <a:lvl4pPr marL="759354" indent="-259292" algn="l" defTabSz="121444">
              <a:lnSpc>
                <a:spcPct val="150000"/>
              </a:lnSpc>
              <a:buSzPct val="75000"/>
              <a:buChar char="-"/>
              <a:defRPr spc="-42"/>
            </a:lvl4pPr>
            <a:lvl5pPr marL="926042" indent="-259292" algn="l" defTabSz="121444">
              <a:lnSpc>
                <a:spcPct val="150000"/>
              </a:lnSpc>
              <a:buSzPct val="75000"/>
              <a:buChar char="-"/>
              <a:defRPr spc="-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8667750" y="4815302"/>
            <a:ext cx="190500" cy="184728"/>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4572000" y="0"/>
            <a:ext cx="4572000" cy="5143500"/>
          </a:xfrm>
          <a:prstGeom prst="rect">
            <a:avLst/>
          </a:prstGeom>
          <a:solidFill>
            <a:srgbClr val="FFFFFF"/>
          </a:solidFill>
          <a:ln w="12700">
            <a:miter lim="400000"/>
          </a:ln>
        </p:spPr>
        <p:txBody>
          <a:bodyPr lIns="19050" tIns="19050" rIns="19050" bIns="1905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4953000" y="381000"/>
            <a:ext cx="3810000" cy="43815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381000" y="381000"/>
            <a:ext cx="3810000" cy="4381500"/>
          </a:xfrm>
          <a:prstGeom prst="rect">
            <a:avLst/>
          </a:prstGeom>
        </p:spPr>
        <p:txBody>
          <a:bodyPr/>
          <a:lstStyle>
            <a:lvl1pPr>
              <a:defRPr sz="2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381000" y="381000"/>
            <a:ext cx="3810000" cy="342900"/>
          </a:xfrm>
        </p:spPr>
        <p:txBody>
          <a:bodyPr anchor="t">
            <a:noAutofit/>
          </a:bodyPr>
          <a:lstStyle>
            <a:lvl1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8667750" y="4815302"/>
            <a:ext cx="190500" cy="184728"/>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381000" y="381000"/>
            <a:ext cx="3810000" cy="4381500"/>
          </a:xfrm>
          <a:prstGeom prst="rect">
            <a:avLst/>
          </a:prstGeom>
        </p:spPr>
        <p:txBody>
          <a:bodyPr/>
          <a:lstStyle>
            <a:lvl1pPr>
              <a:defRPr sz="2400"/>
            </a:lvl1pPr>
          </a:lstStyle>
          <a:p>
            <a:r>
              <a:rPr lang="en-US"/>
              <a:t>Click to edit Master title style</a:t>
            </a:r>
            <a:endParaRPr/>
          </a:p>
        </p:txBody>
      </p:sp>
      <p:sp>
        <p:nvSpPr>
          <p:cNvPr id="617" name="Body Level One…"/>
          <p:cNvSpPr txBox="1">
            <a:spLocks noGrp="1"/>
          </p:cNvSpPr>
          <p:nvPr>
            <p:ph type="body" sz="half" idx="1"/>
          </p:nvPr>
        </p:nvSpPr>
        <p:spPr>
          <a:xfrm>
            <a:off x="4953000" y="381000"/>
            <a:ext cx="3810000" cy="4381500"/>
          </a:xfrm>
          <a:prstGeom prst="rect">
            <a:avLst/>
          </a:prstGeom>
        </p:spPr>
        <p:txBody>
          <a:bodyPr/>
          <a:lstStyle>
            <a:lvl1pPr marL="279400" indent="-279400" algn="l">
              <a:buSzPct val="180000"/>
              <a:buChar char="•"/>
            </a:lvl1pPr>
            <a:lvl2pPr marL="425979" indent="-259292" algn="l">
              <a:buSzPct val="75000"/>
              <a:buChar char="-"/>
            </a:lvl2pPr>
            <a:lvl3pPr marL="592667" indent="-259292" algn="l">
              <a:buSzPct val="75000"/>
              <a:buChar char="-"/>
            </a:lvl3pPr>
            <a:lvl4pPr marL="759354" indent="-259292" algn="l">
              <a:buSzPct val="75000"/>
              <a:buChar char="-"/>
            </a:lvl4pPr>
            <a:lvl5pPr marL="926042" indent="-259292"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4953000" y="381000"/>
            <a:ext cx="3810000" cy="43815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381000" y="381000"/>
            <a:ext cx="3810000" cy="4381500"/>
          </a:xfrm>
          <a:prstGeom prst="rect">
            <a:avLst/>
          </a:prstGeom>
        </p:spPr>
        <p:txBody>
          <a:bodyPr/>
          <a:lstStyle>
            <a:lvl1pPr>
              <a:defRPr sz="2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381000" y="381000"/>
            <a:ext cx="3810000" cy="342900"/>
          </a:xfrm>
        </p:spPr>
        <p:txBody>
          <a:bodyPr anchor="t">
            <a:noAutofit/>
          </a:bodyPr>
          <a:lstStyle>
            <a:lvl1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14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381000" y="381000"/>
            <a:ext cx="3810000" cy="4381500"/>
          </a:xfrm>
          <a:prstGeom prst="rect">
            <a:avLst/>
          </a:prstGeom>
        </p:spPr>
        <p:txBody>
          <a:bodyPr/>
          <a:lstStyle>
            <a:lvl1pPr>
              <a:defRPr sz="2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4572000" y="0"/>
            <a:ext cx="4572000" cy="5143500"/>
          </a:xfrm>
          <a:prstGeom prst="rect">
            <a:avLst/>
          </a:prstGeom>
          <a:solidFill>
            <a:srgbClr val="FFFFFF"/>
          </a:solidFill>
          <a:ln w="12700">
            <a:miter lim="400000"/>
          </a:ln>
        </p:spPr>
        <p:txBody>
          <a:bodyPr lIns="19050" tIns="19050" rIns="19050" bIns="1905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4953000" y="381000"/>
            <a:ext cx="3810000" cy="43815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8667750" y="4815302"/>
            <a:ext cx="190500" cy="184728"/>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Reaction - Laugh">
  <p:cSld name="-1_1_1">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0" lvl="0"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00" lvl="1"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00" lvl="2"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00" lvl="3"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00" lvl="4" indent="-228600"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00" lvl="5"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00" lvl="6"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00" lvl="7"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00" lvl="8" indent="-342900"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49" name="Google Shape;49;p10"/>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50" name="Google Shape;50;p10"/>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381000" y="381000"/>
            <a:ext cx="3810000" cy="4381500"/>
          </a:xfrm>
          <a:prstGeom prst="rect">
            <a:avLst/>
          </a:prstGeom>
        </p:spPr>
        <p:txBody>
          <a:bodyPr/>
          <a:lstStyle>
            <a:lvl1pPr>
              <a:defRPr sz="2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4572000" y="0"/>
            <a:ext cx="4572000" cy="5143500"/>
          </a:xfrm>
          <a:prstGeom prst="rect">
            <a:avLst/>
          </a:prstGeom>
          <a:solidFill>
            <a:srgbClr val="FFFFFF"/>
          </a:solidFill>
          <a:ln w="12700">
            <a:miter lim="400000"/>
          </a:ln>
        </p:spPr>
        <p:txBody>
          <a:bodyPr lIns="19050" tIns="19050" rIns="19050" bIns="1905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4953000" y="381000"/>
            <a:ext cx="3810000" cy="43815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241532" y="4814292"/>
          <a:ext cx="3968601" cy="180975"/>
        </p:xfrm>
        <a:graphic>
          <a:graphicData uri="http://schemas.openxmlformats.org/drawingml/2006/table">
            <a:tbl>
              <a:tblPr/>
              <a:tblGrid>
                <a:gridCol w="3968601">
                  <a:extLst>
                    <a:ext uri="{9D8B030D-6E8A-4147-A177-3AD203B41FA5}">
                      <a16:colId xmlns:a16="http://schemas.microsoft.com/office/drawing/2014/main" val="20000"/>
                    </a:ext>
                  </a:extLst>
                </a:gridCol>
              </a:tblGrid>
              <a:tr h="180975">
                <a:tc>
                  <a:txBody>
                    <a:bodyPr/>
                    <a:lstStyle/>
                    <a:p>
                      <a:pPr algn="l">
                        <a:defRPr>
                          <a:solidFill>
                            <a:srgbClr val="586069"/>
                          </a:solidFill>
                          <a:latin typeface="SF Mono Bold"/>
                          <a:ea typeface="SF Mono Bold"/>
                          <a:cs typeface="SF Mono Bold"/>
                          <a:sym typeface="SF Mono Bold"/>
                        </a:defRPr>
                      </a:pPr>
                      <a:r>
                        <a:rPr sz="300"/>
                        <a:t> </a:t>
                      </a:r>
                    </a:p>
                  </a:txBody>
                  <a:tcPr marL="19050" marR="19050" marT="19050" marB="1905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381000" y="381000"/>
            <a:ext cx="3810000" cy="342900"/>
          </a:xfrm>
        </p:spPr>
        <p:txBody>
          <a:bodyPr anchor="t">
            <a:noAutofit/>
          </a:bodyPr>
          <a:lstStyle>
            <a:lvl1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8667750" y="4815302"/>
            <a:ext cx="190500" cy="184728"/>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4572000" y="0"/>
            <a:ext cx="4572000" cy="5143500"/>
          </a:xfrm>
          <a:prstGeom prst="rect">
            <a:avLst/>
          </a:prstGeom>
          <a:solidFill>
            <a:srgbClr val="FFFFFF"/>
          </a:solidFill>
          <a:ln w="12700">
            <a:miter lim="400000"/>
          </a:ln>
        </p:spPr>
        <p:txBody>
          <a:bodyPr lIns="19050" tIns="19050" rIns="19050" bIns="1905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4953000" y="666750"/>
            <a:ext cx="3810000" cy="381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381000" y="619125"/>
            <a:ext cx="3810000" cy="1333500"/>
          </a:xfrm>
          <a:prstGeom prst="rect">
            <a:avLst/>
          </a:prstGeom>
        </p:spPr>
        <p:txBody>
          <a:bodyPr anchor="t"/>
          <a:lstStyle>
            <a:lvl1pPr>
              <a:defRPr sz="2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381000" y="1952625"/>
            <a:ext cx="3810000" cy="2847975"/>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381000" y="381000"/>
            <a:ext cx="3810000" cy="342900"/>
          </a:xfrm>
        </p:spPr>
        <p:txBody>
          <a:bodyPr anchor="t">
            <a:noAutofit/>
          </a:bodyPr>
          <a:lstStyle>
            <a:lvl1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14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8667750" y="4815302"/>
            <a:ext cx="190500" cy="184728"/>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Title + Body">
  <p:cSld name="1_Title + Body">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666750" y="1714500"/>
            <a:ext cx="7810500" cy="1714500"/>
          </a:xfrm>
          <a:prstGeom prst="rect">
            <a:avLst/>
          </a:prstGeom>
          <a:noFill/>
          <a:ln>
            <a:noFill/>
          </a:ln>
        </p:spPr>
        <p:txBody>
          <a:bodyPr spcFirstLastPara="1" wrap="square" lIns="19050" tIns="19050" rIns="19050" bIns="19050" anchor="t" anchorCtr="0">
            <a:noAutofit/>
          </a:bodyPr>
          <a:lstStyle>
            <a:lvl1pPr marL="457206" lvl="0" indent="-228603" algn="ctr" rtl="0">
              <a:lnSpc>
                <a:spcPct val="100000"/>
              </a:lnSpc>
              <a:spcBef>
                <a:spcPts val="0"/>
              </a:spcBef>
              <a:spcAft>
                <a:spcPts val="0"/>
              </a:spcAft>
              <a:buClr>
                <a:srgbClr val="D1D5DA"/>
              </a:buClr>
              <a:buSzPts val="1800"/>
              <a:buFont typeface="Helvetica Neue"/>
              <a:buNone/>
              <a:defRPr sz="1800">
                <a:solidFill>
                  <a:srgbClr val="D1D5DA"/>
                </a:solidFill>
              </a:defRPr>
            </a:lvl1pPr>
            <a:lvl2pPr marL="914411" lvl="1" indent="-228603" algn="ctr" rtl="0">
              <a:lnSpc>
                <a:spcPct val="100000"/>
              </a:lnSpc>
              <a:spcBef>
                <a:spcPts val="0"/>
              </a:spcBef>
              <a:spcAft>
                <a:spcPts val="0"/>
              </a:spcAft>
              <a:buClr>
                <a:srgbClr val="D1D5DA"/>
              </a:buClr>
              <a:buSzPts val="1800"/>
              <a:buFont typeface="Helvetica Neue"/>
              <a:buNone/>
              <a:defRPr sz="1800">
                <a:solidFill>
                  <a:srgbClr val="D1D5DA"/>
                </a:solidFill>
              </a:defRPr>
            </a:lvl2pPr>
            <a:lvl3pPr marL="1371617" lvl="2" indent="-228603" algn="ctr" rtl="0">
              <a:lnSpc>
                <a:spcPct val="100000"/>
              </a:lnSpc>
              <a:spcBef>
                <a:spcPts val="0"/>
              </a:spcBef>
              <a:spcAft>
                <a:spcPts val="0"/>
              </a:spcAft>
              <a:buClr>
                <a:srgbClr val="D1D5DA"/>
              </a:buClr>
              <a:buSzPts val="1800"/>
              <a:buFont typeface="Helvetica Neue"/>
              <a:buNone/>
              <a:defRPr sz="1800">
                <a:solidFill>
                  <a:srgbClr val="D1D5DA"/>
                </a:solidFill>
              </a:defRPr>
            </a:lvl3pPr>
            <a:lvl4pPr marL="1828823" lvl="3" indent="-228603" algn="ctr" rtl="0">
              <a:lnSpc>
                <a:spcPct val="100000"/>
              </a:lnSpc>
              <a:spcBef>
                <a:spcPts val="0"/>
              </a:spcBef>
              <a:spcAft>
                <a:spcPts val="0"/>
              </a:spcAft>
              <a:buClr>
                <a:srgbClr val="D1D5DA"/>
              </a:buClr>
              <a:buSzPts val="1800"/>
              <a:buFont typeface="Helvetica Neue"/>
              <a:buNone/>
              <a:defRPr sz="1800">
                <a:solidFill>
                  <a:srgbClr val="D1D5DA"/>
                </a:solidFill>
              </a:defRPr>
            </a:lvl4pPr>
            <a:lvl5pPr marL="2286029" lvl="4" indent="-228603" algn="ctr" rtl="0">
              <a:lnSpc>
                <a:spcPct val="100000"/>
              </a:lnSpc>
              <a:spcBef>
                <a:spcPts val="0"/>
              </a:spcBef>
              <a:spcAft>
                <a:spcPts val="0"/>
              </a:spcAft>
              <a:buClr>
                <a:srgbClr val="D1D5DA"/>
              </a:buClr>
              <a:buSzPts val="1800"/>
              <a:buFont typeface="Helvetica Neue"/>
              <a:buNone/>
              <a:defRPr sz="1800">
                <a:solidFill>
                  <a:srgbClr val="D1D5DA"/>
                </a:solidFill>
              </a:defRPr>
            </a:lvl5pPr>
            <a:lvl6pPr marL="2743234" lvl="5" indent="-342904" algn="l" rtl="0">
              <a:lnSpc>
                <a:spcPct val="100000"/>
              </a:lnSpc>
              <a:spcBef>
                <a:spcPts val="1500"/>
              </a:spcBef>
              <a:spcAft>
                <a:spcPts val="0"/>
              </a:spcAft>
              <a:buClr>
                <a:srgbClr val="FFFFFF"/>
              </a:buClr>
              <a:buSzPts val="1800"/>
              <a:buChar char="-"/>
              <a:defRPr sz="1800"/>
            </a:lvl6pPr>
            <a:lvl7pPr marL="3200440" lvl="6" indent="-342904" algn="l" rtl="0">
              <a:lnSpc>
                <a:spcPct val="100000"/>
              </a:lnSpc>
              <a:spcBef>
                <a:spcPts val="1500"/>
              </a:spcBef>
              <a:spcAft>
                <a:spcPts val="0"/>
              </a:spcAft>
              <a:buClr>
                <a:srgbClr val="FFFFFF"/>
              </a:buClr>
              <a:buSzPts val="1800"/>
              <a:buChar char="-"/>
              <a:defRPr sz="1800"/>
            </a:lvl7pPr>
            <a:lvl8pPr marL="3657646" lvl="7" indent="-342904" algn="l" rtl="0">
              <a:lnSpc>
                <a:spcPct val="100000"/>
              </a:lnSpc>
              <a:spcBef>
                <a:spcPts val="1500"/>
              </a:spcBef>
              <a:spcAft>
                <a:spcPts val="0"/>
              </a:spcAft>
              <a:buClr>
                <a:srgbClr val="FFFFFF"/>
              </a:buClr>
              <a:buSzPts val="1800"/>
              <a:buChar char="-"/>
              <a:defRPr sz="1800"/>
            </a:lvl8pPr>
            <a:lvl9pPr marL="4114851" lvl="8" indent="-342904" algn="l" rtl="0">
              <a:lnSpc>
                <a:spcPct val="100000"/>
              </a:lnSpc>
              <a:spcBef>
                <a:spcPts val="1500"/>
              </a:spcBef>
              <a:spcAft>
                <a:spcPts val="0"/>
              </a:spcAft>
              <a:buClr>
                <a:srgbClr val="FFFFFF"/>
              </a:buClr>
              <a:buSzPts val="1800"/>
              <a:buChar char="-"/>
              <a:defRPr sz="1800"/>
            </a:lvl9pPr>
          </a:lstStyle>
          <a:p>
            <a:endParaRPr/>
          </a:p>
        </p:txBody>
      </p:sp>
      <p:sp>
        <p:nvSpPr>
          <p:cNvPr id="73" name="Google Shape;73;p16"/>
          <p:cNvSpPr txBox="1">
            <a:spLocks noGrp="1"/>
          </p:cNvSpPr>
          <p:nvPr>
            <p:ph type="title"/>
          </p:nvPr>
        </p:nvSpPr>
        <p:spPr>
          <a:xfrm>
            <a:off x="666750" y="228600"/>
            <a:ext cx="78105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3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extLst>
      <p:ext uri="{BB962C8B-B14F-4D97-AF65-F5344CB8AC3E}">
        <p14:creationId xmlns:p14="http://schemas.microsoft.com/office/powerpoint/2010/main" val="24145187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20"/>
        <p:cNvGrpSpPr/>
        <p:nvPr/>
      </p:nvGrpSpPr>
      <p:grpSpPr>
        <a:xfrm>
          <a:off x="0" y="0"/>
          <a:ext cx="0" cy="0"/>
          <a:chOff x="0" y="0"/>
          <a:chExt cx="0" cy="0"/>
        </a:xfrm>
      </p:grpSpPr>
      <p:sp>
        <p:nvSpPr>
          <p:cNvPr id="121" name="Google Shape;121;p35"/>
          <p:cNvSpPr/>
          <p:nvPr/>
        </p:nvSpPr>
        <p:spPr>
          <a:xfrm>
            <a:off x="4572000" y="0"/>
            <a:ext cx="4572000" cy="5143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22" name="Google Shape;122;p35"/>
          <p:cNvSpPr txBox="1">
            <a:spLocks noGrp="1"/>
          </p:cNvSpPr>
          <p:nvPr>
            <p:ph type="title"/>
          </p:nvPr>
        </p:nvSpPr>
        <p:spPr>
          <a:xfrm>
            <a:off x="457200" y="457200"/>
            <a:ext cx="3831300" cy="42885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3000"/>
            </a:lvl1pPr>
            <a:lvl2pPr lvl="1" algn="l" rtl="0">
              <a:lnSpc>
                <a:spcPct val="100000"/>
              </a:lnSpc>
              <a:spcBef>
                <a:spcPts val="0"/>
              </a:spcBef>
              <a:spcAft>
                <a:spcPts val="0"/>
              </a:spcAft>
              <a:buClr>
                <a:srgbClr val="FFFFFF"/>
              </a:buClr>
              <a:buSzPts val="3000"/>
              <a:buNone/>
              <a:defRPr sz="3000"/>
            </a:lvl2pPr>
            <a:lvl3pPr lvl="2" algn="l" rtl="0">
              <a:lnSpc>
                <a:spcPct val="100000"/>
              </a:lnSpc>
              <a:spcBef>
                <a:spcPts val="0"/>
              </a:spcBef>
              <a:spcAft>
                <a:spcPts val="0"/>
              </a:spcAft>
              <a:buClr>
                <a:srgbClr val="FFFFFF"/>
              </a:buClr>
              <a:buSzPts val="3000"/>
              <a:buNone/>
              <a:defRPr sz="3000"/>
            </a:lvl3pPr>
            <a:lvl4pPr lvl="3" algn="l" rtl="0">
              <a:lnSpc>
                <a:spcPct val="100000"/>
              </a:lnSpc>
              <a:spcBef>
                <a:spcPts val="0"/>
              </a:spcBef>
              <a:spcAft>
                <a:spcPts val="0"/>
              </a:spcAft>
              <a:buClr>
                <a:srgbClr val="FFFFFF"/>
              </a:buClr>
              <a:buSzPts val="3000"/>
              <a:buNone/>
              <a:defRPr sz="3000"/>
            </a:lvl4pPr>
            <a:lvl5pPr lvl="4" algn="l" rtl="0">
              <a:lnSpc>
                <a:spcPct val="100000"/>
              </a:lnSpc>
              <a:spcBef>
                <a:spcPts val="0"/>
              </a:spcBef>
              <a:spcAft>
                <a:spcPts val="0"/>
              </a:spcAft>
              <a:buClr>
                <a:srgbClr val="FFFFFF"/>
              </a:buClr>
              <a:buSzPts val="3000"/>
              <a:buNone/>
              <a:defRPr sz="3000"/>
            </a:lvl5pPr>
            <a:lvl6pPr lvl="5" algn="l" rtl="0">
              <a:lnSpc>
                <a:spcPct val="100000"/>
              </a:lnSpc>
              <a:spcBef>
                <a:spcPts val="0"/>
              </a:spcBef>
              <a:spcAft>
                <a:spcPts val="0"/>
              </a:spcAft>
              <a:buClr>
                <a:srgbClr val="FFFFFF"/>
              </a:buClr>
              <a:buSzPts val="3000"/>
              <a:buNone/>
              <a:defRPr sz="3000"/>
            </a:lvl6pPr>
            <a:lvl7pPr lvl="6" algn="l" rtl="0">
              <a:lnSpc>
                <a:spcPct val="100000"/>
              </a:lnSpc>
              <a:spcBef>
                <a:spcPts val="0"/>
              </a:spcBef>
              <a:spcAft>
                <a:spcPts val="0"/>
              </a:spcAft>
              <a:buClr>
                <a:srgbClr val="FFFFFF"/>
              </a:buClr>
              <a:buSzPts val="3000"/>
              <a:buNone/>
              <a:defRPr sz="3000"/>
            </a:lvl7pPr>
            <a:lvl8pPr lvl="7" algn="l" rtl="0">
              <a:lnSpc>
                <a:spcPct val="100000"/>
              </a:lnSpc>
              <a:spcBef>
                <a:spcPts val="0"/>
              </a:spcBef>
              <a:spcAft>
                <a:spcPts val="0"/>
              </a:spcAft>
              <a:buClr>
                <a:srgbClr val="FFFFFF"/>
              </a:buClr>
              <a:buSzPts val="3000"/>
              <a:buNone/>
              <a:defRPr sz="3000"/>
            </a:lvl8pPr>
            <a:lvl9pPr lvl="8" algn="l" rtl="0">
              <a:lnSpc>
                <a:spcPct val="100000"/>
              </a:lnSpc>
              <a:spcBef>
                <a:spcPts val="0"/>
              </a:spcBef>
              <a:spcAft>
                <a:spcPts val="0"/>
              </a:spcAft>
              <a:buClr>
                <a:srgbClr val="FFFFFF"/>
              </a:buClr>
              <a:buSzPts val="3000"/>
              <a:buNone/>
              <a:defRPr sz="3000"/>
            </a:lvl9pPr>
          </a:lstStyle>
          <a:p>
            <a:endParaRPr/>
          </a:p>
        </p:txBody>
      </p:sp>
      <p:sp>
        <p:nvSpPr>
          <p:cNvPr id="123" name="Google Shape;123;p35"/>
          <p:cNvSpPr txBox="1">
            <a:spLocks noGrp="1"/>
          </p:cNvSpPr>
          <p:nvPr>
            <p:ph type="body" idx="1"/>
          </p:nvPr>
        </p:nvSpPr>
        <p:spPr>
          <a:xfrm>
            <a:off x="5029200" y="457200"/>
            <a:ext cx="3739800" cy="4288500"/>
          </a:xfrm>
          <a:prstGeom prst="rect">
            <a:avLst/>
          </a:prstGeom>
          <a:noFill/>
          <a:ln>
            <a:noFill/>
          </a:ln>
        </p:spPr>
        <p:txBody>
          <a:bodyPr spcFirstLastPara="1" wrap="square" lIns="19050" tIns="19050" rIns="19050" bIns="19050" anchor="ctr" anchorCtr="0">
            <a:noAutofit/>
          </a:bodyPr>
          <a:lstStyle>
            <a:lvl1pPr marL="457206" lvl="0" indent="-342904" algn="l" rtl="0">
              <a:lnSpc>
                <a:spcPct val="100000"/>
              </a:lnSpc>
              <a:spcBef>
                <a:spcPts val="0"/>
              </a:spcBef>
              <a:spcAft>
                <a:spcPts val="0"/>
              </a:spcAft>
              <a:buClr>
                <a:srgbClr val="24292E"/>
              </a:buClr>
              <a:buSzPts val="1800"/>
              <a:buFont typeface="Helvetica Neue"/>
              <a:buChar char="●"/>
              <a:defRPr sz="1800">
                <a:solidFill>
                  <a:srgbClr val="24292E"/>
                </a:solidFill>
              </a:defRPr>
            </a:lvl1pPr>
            <a:lvl2pPr marL="914411" lvl="1" indent="-342904" algn="l" rtl="0">
              <a:lnSpc>
                <a:spcPct val="100000"/>
              </a:lnSpc>
              <a:spcBef>
                <a:spcPts val="400"/>
              </a:spcBef>
              <a:spcAft>
                <a:spcPts val="0"/>
              </a:spcAft>
              <a:buClr>
                <a:srgbClr val="24292E"/>
              </a:buClr>
              <a:buSzPts val="1800"/>
              <a:buFont typeface="Helvetica Neue"/>
              <a:buChar char="○"/>
              <a:defRPr sz="1800">
                <a:solidFill>
                  <a:srgbClr val="24292E"/>
                </a:solidFill>
              </a:defRPr>
            </a:lvl2pPr>
            <a:lvl3pPr marL="1371617" lvl="2" indent="-342904" algn="l" rtl="0">
              <a:lnSpc>
                <a:spcPct val="100000"/>
              </a:lnSpc>
              <a:spcBef>
                <a:spcPts val="400"/>
              </a:spcBef>
              <a:spcAft>
                <a:spcPts val="0"/>
              </a:spcAft>
              <a:buClr>
                <a:srgbClr val="24292E"/>
              </a:buClr>
              <a:buSzPts val="1800"/>
              <a:buFont typeface="Helvetica Neue"/>
              <a:buChar char="■"/>
              <a:defRPr sz="1800">
                <a:solidFill>
                  <a:srgbClr val="24292E"/>
                </a:solidFill>
              </a:defRPr>
            </a:lvl3pPr>
            <a:lvl4pPr marL="1828823" lvl="3" indent="-342904" algn="l" rtl="0">
              <a:lnSpc>
                <a:spcPct val="100000"/>
              </a:lnSpc>
              <a:spcBef>
                <a:spcPts val="400"/>
              </a:spcBef>
              <a:spcAft>
                <a:spcPts val="0"/>
              </a:spcAft>
              <a:buClr>
                <a:srgbClr val="24292E"/>
              </a:buClr>
              <a:buSzPts val="1800"/>
              <a:buFont typeface="Helvetica Neue"/>
              <a:buChar char="●"/>
              <a:defRPr sz="1800">
                <a:solidFill>
                  <a:srgbClr val="24292E"/>
                </a:solidFill>
              </a:defRPr>
            </a:lvl4pPr>
            <a:lvl5pPr marL="2286029" lvl="4" indent="-342904" algn="l" rtl="0">
              <a:lnSpc>
                <a:spcPct val="100000"/>
              </a:lnSpc>
              <a:spcBef>
                <a:spcPts val="400"/>
              </a:spcBef>
              <a:spcAft>
                <a:spcPts val="0"/>
              </a:spcAft>
              <a:buClr>
                <a:srgbClr val="24292E"/>
              </a:buClr>
              <a:buSzPts val="1800"/>
              <a:buFont typeface="Helvetica Neue"/>
              <a:buChar char="○"/>
              <a:defRPr sz="1800">
                <a:solidFill>
                  <a:srgbClr val="24292E"/>
                </a:solidFill>
              </a:defRPr>
            </a:lvl5pPr>
            <a:lvl6pPr marL="2743234" lvl="5" indent="-342904" algn="l" rtl="0">
              <a:lnSpc>
                <a:spcPct val="100000"/>
              </a:lnSpc>
              <a:spcBef>
                <a:spcPts val="400"/>
              </a:spcBef>
              <a:spcAft>
                <a:spcPts val="0"/>
              </a:spcAft>
              <a:buClr>
                <a:srgbClr val="24292E"/>
              </a:buClr>
              <a:buSzPts val="1800"/>
              <a:buChar char="■"/>
              <a:defRPr sz="1800">
                <a:solidFill>
                  <a:srgbClr val="24292E"/>
                </a:solidFill>
              </a:defRPr>
            </a:lvl6pPr>
            <a:lvl7pPr marL="3200440" lvl="6" indent="-342904" algn="l" rtl="0">
              <a:lnSpc>
                <a:spcPct val="100000"/>
              </a:lnSpc>
              <a:spcBef>
                <a:spcPts val="400"/>
              </a:spcBef>
              <a:spcAft>
                <a:spcPts val="0"/>
              </a:spcAft>
              <a:buClr>
                <a:srgbClr val="24292E"/>
              </a:buClr>
              <a:buSzPts val="1800"/>
              <a:buChar char="●"/>
              <a:defRPr sz="1800">
                <a:solidFill>
                  <a:srgbClr val="24292E"/>
                </a:solidFill>
              </a:defRPr>
            </a:lvl7pPr>
            <a:lvl8pPr marL="3657646" lvl="7" indent="-342904" algn="l" rtl="0">
              <a:lnSpc>
                <a:spcPct val="100000"/>
              </a:lnSpc>
              <a:spcBef>
                <a:spcPts val="400"/>
              </a:spcBef>
              <a:spcAft>
                <a:spcPts val="0"/>
              </a:spcAft>
              <a:buClr>
                <a:srgbClr val="24292E"/>
              </a:buClr>
              <a:buSzPts val="1800"/>
              <a:buChar char="○"/>
              <a:defRPr sz="1800">
                <a:solidFill>
                  <a:srgbClr val="24292E"/>
                </a:solidFill>
              </a:defRPr>
            </a:lvl8pPr>
            <a:lvl9pPr marL="4114851" lvl="8" indent="-342904" algn="l" rtl="0">
              <a:lnSpc>
                <a:spcPct val="100000"/>
              </a:lnSpc>
              <a:spcBef>
                <a:spcPts val="400"/>
              </a:spcBef>
              <a:spcAft>
                <a:spcPts val="400"/>
              </a:spcAft>
              <a:buClr>
                <a:srgbClr val="24292E"/>
              </a:buClr>
              <a:buSzPts val="1800"/>
              <a:buChar char="■"/>
              <a:defRPr sz="1800">
                <a:solidFill>
                  <a:srgbClr val="24292E"/>
                </a:solidFill>
              </a:defRPr>
            </a:lvl9pPr>
          </a:lstStyle>
          <a:p>
            <a:endParaRPr/>
          </a:p>
        </p:txBody>
      </p:sp>
    </p:spTree>
    <p:extLst>
      <p:ext uri="{BB962C8B-B14F-4D97-AF65-F5344CB8AC3E}">
        <p14:creationId xmlns:p14="http://schemas.microsoft.com/office/powerpoint/2010/main" val="21573424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7355447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6" lvl="0"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11" lvl="1"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17" lvl="2"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23" lvl="3"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29" lvl="4"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34" lvl="5"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40" lvl="6"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46" lvl="7"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51" lvl="8"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70" name="Google Shape;70;p15"/>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extLst>
      <p:ext uri="{BB962C8B-B14F-4D97-AF65-F5344CB8AC3E}">
        <p14:creationId xmlns:p14="http://schemas.microsoft.com/office/powerpoint/2010/main" val="25746388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000000"/>
        </a:solidFill>
        <a:effectLst/>
      </p:bgPr>
    </p:bg>
    <p:spTree>
      <p:nvGrpSpPr>
        <p:cNvPr id="1" name="Shape 99"/>
        <p:cNvGrpSpPr/>
        <p:nvPr/>
      </p:nvGrpSpPr>
      <p:grpSpPr>
        <a:xfrm>
          <a:off x="0" y="0"/>
          <a:ext cx="0" cy="0"/>
          <a:chOff x="0" y="0"/>
          <a:chExt cx="0" cy="0"/>
        </a:xfrm>
      </p:grpSpPr>
      <p:sp>
        <p:nvSpPr>
          <p:cNvPr id="100" name="Google Shape;100;p29"/>
          <p:cNvSpPr txBox="1">
            <a:spLocks noGrp="1"/>
          </p:cNvSpPr>
          <p:nvPr>
            <p:ph type="body" idx="1"/>
          </p:nvPr>
        </p:nvSpPr>
        <p:spPr>
          <a:xfrm>
            <a:off x="457200" y="1600200"/>
            <a:ext cx="8229600" cy="2631000"/>
          </a:xfrm>
          <a:prstGeom prst="rect">
            <a:avLst/>
          </a:prstGeom>
          <a:noFill/>
          <a:ln>
            <a:noFill/>
          </a:ln>
        </p:spPr>
        <p:txBody>
          <a:bodyPr spcFirstLastPara="1" wrap="square" lIns="19050" tIns="19050" rIns="19050" bIns="19050" anchor="ctr" anchorCtr="0">
            <a:noAutofit/>
          </a:bodyPr>
          <a:lstStyle>
            <a:lvl1pPr marL="457206" lvl="0" indent="-342904" algn="l" rtl="0">
              <a:lnSpc>
                <a:spcPct val="100000"/>
              </a:lnSpc>
              <a:spcBef>
                <a:spcPts val="0"/>
              </a:spcBef>
              <a:spcAft>
                <a:spcPts val="0"/>
              </a:spcAft>
              <a:buClr>
                <a:srgbClr val="FFFFFF"/>
              </a:buClr>
              <a:buSzPts val="1800"/>
              <a:buChar char="●"/>
              <a:defRPr sz="1800"/>
            </a:lvl1pPr>
            <a:lvl2pPr marL="914411" lvl="1" indent="-342904" algn="l" rtl="0">
              <a:lnSpc>
                <a:spcPct val="100000"/>
              </a:lnSpc>
              <a:spcBef>
                <a:spcPts val="400"/>
              </a:spcBef>
              <a:spcAft>
                <a:spcPts val="0"/>
              </a:spcAft>
              <a:buClr>
                <a:srgbClr val="FFFFFF"/>
              </a:buClr>
              <a:buSzPts val="1800"/>
              <a:buChar char="○"/>
              <a:defRPr sz="1800"/>
            </a:lvl2pPr>
            <a:lvl3pPr marL="1371617" lvl="2" indent="-342904" algn="l" rtl="0">
              <a:lnSpc>
                <a:spcPct val="100000"/>
              </a:lnSpc>
              <a:spcBef>
                <a:spcPts val="400"/>
              </a:spcBef>
              <a:spcAft>
                <a:spcPts val="0"/>
              </a:spcAft>
              <a:buClr>
                <a:srgbClr val="FFFFFF"/>
              </a:buClr>
              <a:buSzPts val="1800"/>
              <a:buChar char="■"/>
              <a:defRPr sz="1800"/>
            </a:lvl3pPr>
            <a:lvl4pPr marL="1828823" lvl="3" indent="-342904" algn="l" rtl="0">
              <a:lnSpc>
                <a:spcPct val="100000"/>
              </a:lnSpc>
              <a:spcBef>
                <a:spcPts val="400"/>
              </a:spcBef>
              <a:spcAft>
                <a:spcPts val="0"/>
              </a:spcAft>
              <a:buClr>
                <a:srgbClr val="FFFFFF"/>
              </a:buClr>
              <a:buSzPts val="1800"/>
              <a:buChar char="●"/>
              <a:defRPr sz="1800"/>
            </a:lvl4pPr>
            <a:lvl5pPr marL="2286029" lvl="4" indent="-342904" algn="l" rtl="0">
              <a:lnSpc>
                <a:spcPct val="100000"/>
              </a:lnSpc>
              <a:spcBef>
                <a:spcPts val="400"/>
              </a:spcBef>
              <a:spcAft>
                <a:spcPts val="0"/>
              </a:spcAft>
              <a:buClr>
                <a:srgbClr val="FFFFFF"/>
              </a:buClr>
              <a:buSzPts val="1800"/>
              <a:buChar char="○"/>
              <a:defRPr sz="1800"/>
            </a:lvl5pPr>
            <a:lvl6pPr marL="2743234" lvl="5" indent="-342904" algn="l" rtl="0">
              <a:lnSpc>
                <a:spcPct val="100000"/>
              </a:lnSpc>
              <a:spcBef>
                <a:spcPts val="400"/>
              </a:spcBef>
              <a:spcAft>
                <a:spcPts val="0"/>
              </a:spcAft>
              <a:buClr>
                <a:srgbClr val="FFFFFF"/>
              </a:buClr>
              <a:buSzPts val="1800"/>
              <a:buChar char="■"/>
              <a:defRPr sz="1800"/>
            </a:lvl6pPr>
            <a:lvl7pPr marL="3200440" lvl="6" indent="-342904" algn="l" rtl="0">
              <a:lnSpc>
                <a:spcPct val="100000"/>
              </a:lnSpc>
              <a:spcBef>
                <a:spcPts val="400"/>
              </a:spcBef>
              <a:spcAft>
                <a:spcPts val="0"/>
              </a:spcAft>
              <a:buClr>
                <a:srgbClr val="FFFFFF"/>
              </a:buClr>
              <a:buSzPts val="1800"/>
              <a:buChar char="●"/>
              <a:defRPr sz="1800"/>
            </a:lvl7pPr>
            <a:lvl8pPr marL="3657646" lvl="7" indent="-342904" algn="l" rtl="0">
              <a:lnSpc>
                <a:spcPct val="100000"/>
              </a:lnSpc>
              <a:spcBef>
                <a:spcPts val="400"/>
              </a:spcBef>
              <a:spcAft>
                <a:spcPts val="0"/>
              </a:spcAft>
              <a:buClr>
                <a:srgbClr val="FFFFFF"/>
              </a:buClr>
              <a:buSzPts val="1800"/>
              <a:buChar char="○"/>
              <a:defRPr sz="1800"/>
            </a:lvl8pPr>
            <a:lvl9pPr marL="4114851" lvl="8" indent="-342904" algn="l" rtl="0">
              <a:lnSpc>
                <a:spcPct val="100000"/>
              </a:lnSpc>
              <a:spcBef>
                <a:spcPts val="400"/>
              </a:spcBef>
              <a:spcAft>
                <a:spcPts val="400"/>
              </a:spcAft>
              <a:buClr>
                <a:srgbClr val="FFFFFF"/>
              </a:buClr>
              <a:buSzPts val="1800"/>
              <a:buChar char="■"/>
              <a:defRPr sz="1800"/>
            </a:lvl9pPr>
          </a:lstStyle>
          <a:p>
            <a:endParaRPr/>
          </a:p>
        </p:txBody>
      </p:sp>
      <p:sp>
        <p:nvSpPr>
          <p:cNvPr id="101" name="Google Shape;101;p29"/>
          <p:cNvSpPr txBox="1">
            <a:spLocks noGrp="1"/>
          </p:cNvSpPr>
          <p:nvPr>
            <p:ph type="title"/>
          </p:nvPr>
        </p:nvSpPr>
        <p:spPr>
          <a:xfrm>
            <a:off x="457200" y="228600"/>
            <a:ext cx="8229600" cy="8985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3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extLst>
      <p:ext uri="{BB962C8B-B14F-4D97-AF65-F5344CB8AC3E}">
        <p14:creationId xmlns:p14="http://schemas.microsoft.com/office/powerpoint/2010/main" val="2654385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666750" y="2619375"/>
            <a:ext cx="7810500" cy="1714500"/>
          </a:xfrm>
          <a:prstGeom prst="rect">
            <a:avLst/>
          </a:prstGeom>
          <a:noFill/>
          <a:ln>
            <a:noFill/>
          </a:ln>
        </p:spPr>
        <p:txBody>
          <a:bodyPr spcFirstLastPara="1" wrap="square" lIns="19050" tIns="19050" rIns="19050" bIns="19050" anchor="t" anchorCtr="0">
            <a:noAutofit/>
          </a:bodyPr>
          <a:lstStyle>
            <a:lvl1pPr marL="457206" lvl="0"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marL="914411" lvl="1"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marL="1371617" lvl="2"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marL="1828823" lvl="3"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marL="2286029" lvl="4" indent="-228603" algn="ctr" rtl="0">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marL="2743234" lvl="5"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marL="3200440" lvl="6"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marL="3657646" lvl="7"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marL="4114851" lvl="8" indent="-342904" algn="l" rtl="0">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4196313" y="499675"/>
            <a:ext cx="746600" cy="746600"/>
          </a:xfrm>
          <a:prstGeom prst="rect">
            <a:avLst/>
          </a:prstGeom>
          <a:noFill/>
          <a:ln>
            <a:noFill/>
          </a:ln>
        </p:spPr>
      </p:pic>
      <p:sp>
        <p:nvSpPr>
          <p:cNvPr id="66" name="Google Shape;66;p14"/>
          <p:cNvSpPr txBox="1">
            <a:spLocks noGrp="1"/>
          </p:cNvSpPr>
          <p:nvPr>
            <p:ph type="title"/>
          </p:nvPr>
        </p:nvSpPr>
        <p:spPr>
          <a:xfrm>
            <a:off x="457200" y="1712625"/>
            <a:ext cx="8229600" cy="857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4000"/>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Tree>
    <p:extLst>
      <p:ext uri="{BB962C8B-B14F-4D97-AF65-F5344CB8AC3E}">
        <p14:creationId xmlns:p14="http://schemas.microsoft.com/office/powerpoint/2010/main" val="27943448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theme" Target="../theme/theme2.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image" Target="../media/image24.emf"/><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90550" y="685800"/>
            <a:ext cx="7962900" cy="3529500"/>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81000" y="228600"/>
            <a:ext cx="8382009" cy="619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graphicFrame>
        <p:nvGraphicFramePr>
          <p:cNvPr id="4" name="Table"/>
          <p:cNvGraphicFramePr/>
          <p:nvPr/>
        </p:nvGraphicFramePr>
        <p:xfrm>
          <a:off x="241532" y="4814292"/>
          <a:ext cx="3968601" cy="180975"/>
        </p:xfrm>
        <a:graphic>
          <a:graphicData uri="http://schemas.openxmlformats.org/drawingml/2006/table">
            <a:tbl>
              <a:tblPr/>
              <a:tblGrid>
                <a:gridCol w="3968601">
                  <a:extLst>
                    <a:ext uri="{9D8B030D-6E8A-4147-A177-3AD203B41FA5}">
                      <a16:colId xmlns:a16="http://schemas.microsoft.com/office/drawing/2014/main" val="20000"/>
                    </a:ext>
                  </a:extLst>
                </a:gridCol>
              </a:tblGrid>
              <a:tr h="180975">
                <a:tc>
                  <a:txBody>
                    <a:bodyPr/>
                    <a:lstStyle/>
                    <a:p>
                      <a:pPr algn="l">
                        <a:defRPr>
                          <a:solidFill>
                            <a:srgbClr val="586069"/>
                          </a:solidFill>
                          <a:latin typeface="SF Mono Bold"/>
                          <a:ea typeface="SF Mono Bold"/>
                          <a:cs typeface="SF Mono Bold"/>
                          <a:sym typeface="SF Mono Bold"/>
                        </a:defRPr>
                      </a:pPr>
                      <a:r>
                        <a:rPr sz="300"/>
                        <a:t> </a:t>
                      </a:r>
                    </a:p>
                  </a:txBody>
                  <a:tcPr marL="19050" marR="19050" marT="19050" marB="1905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381000" y="1165249"/>
            <a:ext cx="8382000" cy="348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1"/>
          <a:stretch>
            <a:fillRect/>
          </a:stretch>
        </p:blipFill>
        <p:spPr>
          <a:xfrm>
            <a:off x="8667750" y="4815302"/>
            <a:ext cx="190500" cy="184728"/>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8071338" y="4832887"/>
            <a:ext cx="535452" cy="184728"/>
          </a:xfrm>
          <a:prstGeom prst="rect">
            <a:avLst/>
          </a:prstGeom>
        </p:spPr>
        <p:txBody>
          <a:bodyPr vert="horz" lIns="91440" tIns="45720" rIns="91440" bIns="45720" rtlCol="0" anchor="ctr"/>
          <a:lstStyle>
            <a:lvl1pPr algn="r">
              <a:defRPr sz="9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722" r:id="rId2"/>
    <p:sldLayoutId id="2147483723" r:id="rId3"/>
    <p:sldLayoutId id="2147483724" r:id="rId4"/>
    <p:sldLayoutId id="2147483725" r:id="rId5"/>
    <p:sldLayoutId id="2147483726" r:id="rId6"/>
    <p:sldLayoutId id="2147483727" r:id="rId7"/>
    <p:sldLayoutId id="2147483708" r:id="rId8"/>
    <p:sldLayoutId id="2147483709"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11" r:id="rId25"/>
    <p:sldLayoutId id="2147483710"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02" r:id="rId36"/>
    <p:sldLayoutId id="2147483703" r:id="rId37"/>
    <p:sldLayoutId id="2147483704" r:id="rId38"/>
    <p:sldLayoutId id="2147483705" r:id="rId39"/>
    <p:sldLayoutId id="2147483706"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Lst>
  <p:transition spd="med"/>
  <p:hf sldNum="0" hdr="0" dt="0"/>
  <p:txStyles>
    <p:titleStyle>
      <a:lvl1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1pPr>
      <a:lvl2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2pPr>
      <a:lvl3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3pPr>
      <a:lvl4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4pPr>
      <a:lvl5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5pPr>
      <a:lvl6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6pPr>
      <a:lvl7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7pPr>
      <a:lvl8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8pPr>
      <a:lvl9pPr marL="0" marR="0" indent="0" algn="l" defTabSz="309563" eaLnBrk="1" latinLnBrk="0" hangingPunct="1">
        <a:lnSpc>
          <a:spcPct val="100000"/>
        </a:lnSpc>
        <a:spcBef>
          <a:spcPts val="0"/>
        </a:spcBef>
        <a:spcAft>
          <a:spcPts val="0"/>
        </a:spcAft>
        <a:buClrTx/>
        <a:buSzTx/>
        <a:buFontTx/>
        <a:buNone/>
        <a:tabLst/>
        <a:defRPr sz="38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1pPr>
      <a:lvl2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2pPr>
      <a:lvl3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3pPr>
      <a:lvl4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4pPr>
      <a:lvl5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5pPr>
      <a:lvl6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6pPr>
      <a:lvl7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7pPr>
      <a:lvl8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8pPr>
      <a:lvl9pPr marL="0" marR="0" indent="0" algn="ctr" defTabSz="309563" eaLnBrk="1" latinLnBrk="0" hangingPunct="1">
        <a:lnSpc>
          <a:spcPct val="110000"/>
        </a:lnSpc>
        <a:spcBef>
          <a:spcPts val="0"/>
        </a:spcBef>
        <a:spcAft>
          <a:spcPts val="0"/>
        </a:spcAft>
        <a:buClrTx/>
        <a:buSzTx/>
        <a:buFontTx/>
        <a:buNone/>
        <a:tabLst/>
        <a:defRPr sz="21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1pPr>
      <a:lvl2pPr marL="0" marR="0" indent="85725"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2pPr>
      <a:lvl3pPr marL="0" marR="0" indent="171450"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3pPr>
      <a:lvl4pPr marL="0" marR="0" indent="257175"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4pPr>
      <a:lvl5pPr marL="0" marR="0" indent="342900"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5pPr>
      <a:lvl6pPr marL="0" marR="0" indent="428625"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6pPr>
      <a:lvl7pPr marL="0" marR="0" indent="514350"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7pPr>
      <a:lvl8pPr marL="0" marR="0" indent="600075"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8pPr>
      <a:lvl9pPr marL="0" marR="0" indent="685800" algn="ctr"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actions/toolkit" TargetMode="External"/><Relationship Id="rId13" Type="http://schemas.openxmlformats.org/officeDocument/2006/relationships/hyperlink" Target="https://github.com/marketplace?type=actions" TargetMode="External"/><Relationship Id="rId18" Type="http://schemas.openxmlformats.org/officeDocument/2006/relationships/hyperlink" Target="https://docs.github.com/en/rest/guides/best-practices-for-integrators#dealing-with-rate-limits" TargetMode="External"/><Relationship Id="rId3" Type="http://schemas.openxmlformats.org/officeDocument/2006/relationships/hyperlink" Target="https://docs.github.com/developers/apps" TargetMode="External"/><Relationship Id="rId21" Type="http://schemas.openxmlformats.org/officeDocument/2006/relationships/hyperlink" Target="https://docs.github.com/en/graphql/overview/resource-limitations" TargetMode="External"/><Relationship Id="rId7" Type="http://schemas.openxmlformats.org/officeDocument/2006/relationships/hyperlink" Target="https://probot.github.io/" TargetMode="External"/><Relationship Id="rId12" Type="http://schemas.openxmlformats.org/officeDocument/2006/relationships/hyperlink" Target="https://github.com/marketplace?type=apps" TargetMode="External"/><Relationship Id="rId17" Type="http://schemas.openxmlformats.org/officeDocument/2006/relationships/hyperlink" Target="https://docs.github.com/en/rest/guides/best-practices-for-integrators" TargetMode="External"/><Relationship Id="rId2" Type="http://schemas.openxmlformats.org/officeDocument/2006/relationships/notesSlide" Target="../notesSlides/notesSlide1.xml"/><Relationship Id="rId16" Type="http://schemas.openxmlformats.org/officeDocument/2006/relationships/hyperlink" Target="https://docs.github.com/graphql" TargetMode="External"/><Relationship Id="rId20" Type="http://schemas.openxmlformats.org/officeDocument/2006/relationships/hyperlink" Target="https://github.com/octokit?q=plugin" TargetMode="External"/><Relationship Id="rId1" Type="http://schemas.openxmlformats.org/officeDocument/2006/relationships/slideLayout" Target="../slideLayouts/slideLayout62.xml"/><Relationship Id="rId6" Type="http://schemas.openxmlformats.org/officeDocument/2006/relationships/hyperlink" Target="https://docs.github.com/rest/overview/libraries" TargetMode="External"/><Relationship Id="rId11" Type="http://schemas.openxmlformats.org/officeDocument/2006/relationships/hyperlink" Target="https://github.com/marketplace" TargetMode="External"/><Relationship Id="rId24" Type="http://schemas.openxmlformats.org/officeDocument/2006/relationships/hyperlink" Target="https://graphql.org/learn/introspection" TargetMode="External"/><Relationship Id="rId5" Type="http://schemas.openxmlformats.org/officeDocument/2006/relationships/hyperlink" Target="https://docs.github.com/developers/webhooks-and-events" TargetMode="External"/><Relationship Id="rId15" Type="http://schemas.openxmlformats.org/officeDocument/2006/relationships/hyperlink" Target="https://docs.github.com/rest" TargetMode="External"/><Relationship Id="rId23" Type="http://schemas.openxmlformats.org/officeDocument/2006/relationships/hyperlink" Target="https://insomnia.rest/download" TargetMode="External"/><Relationship Id="rId10" Type="http://schemas.openxmlformats.org/officeDocument/2006/relationships/hyperlink" Target="https://github.com/actions/container-action" TargetMode="External"/><Relationship Id="rId19" Type="http://schemas.openxmlformats.org/officeDocument/2006/relationships/hyperlink" Target="http://Pagination:&#160;https:/docs.github.com/en/rest/guides/traversing-with-pagination" TargetMode="External"/><Relationship Id="rId4" Type="http://schemas.openxmlformats.org/officeDocument/2006/relationships/hyperlink" Target="https://docs.github.com/actions" TargetMode="External"/><Relationship Id="rId9" Type="http://schemas.openxmlformats.org/officeDocument/2006/relationships/hyperlink" Target="https://github.com/actions/javascript-action" TargetMode="External"/><Relationship Id="rId14" Type="http://schemas.openxmlformats.org/officeDocument/2006/relationships/hyperlink" Target="https://docs.github.com/developers" TargetMode="External"/><Relationship Id="rId22" Type="http://schemas.openxmlformats.org/officeDocument/2006/relationships/hyperlink" Target="https://www.youtube.com/watch?v=62aGtOmXqp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youtu.be/62aGtOmXq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ithub/rest-api-description"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421386" y="850344"/>
            <a:ext cx="2924865" cy="4592825"/>
          </a:xfrm>
        </p:spPr>
        <p:txBody>
          <a:bodyPr>
            <a:normAutofit fontScale="62500" lnSpcReduction="20000"/>
          </a:bodyPr>
          <a:lstStyle/>
          <a:p>
            <a:pPr marL="342900" algn="l">
              <a:lnSpc>
                <a:spcPct val="100000"/>
              </a:lnSpc>
            </a:pPr>
            <a:r>
              <a:rPr lang="en-DE" sz="3000" b="1" dirty="0"/>
              <a:t>Resources:</a:t>
            </a:r>
            <a:br>
              <a:rPr lang="en-US" sz="3000" b="1" dirty="0"/>
            </a:br>
            <a:endParaRPr lang="en-US" sz="3000" dirty="0">
              <a:ea typeface="+mn-lt"/>
              <a:cs typeface="+mn-lt"/>
            </a:endParaRPr>
          </a:p>
          <a:p>
            <a:pPr marL="514350" indent="-171450" algn="l">
              <a:lnSpc>
                <a:spcPct val="100000"/>
              </a:lnSpc>
              <a:buFont typeface="Arial"/>
              <a:buChar char="•"/>
            </a:pPr>
            <a:r>
              <a:rPr lang="en" sz="1800" dirty="0">
                <a:ea typeface="+mn-lt"/>
                <a:cs typeface="+mn-lt"/>
                <a:hlinkClick r:id="rId3">
                  <a:extLst>
                    <a:ext uri="{A12FA001-AC4F-418D-AE19-62706E023703}">
                      <ahyp:hlinkClr xmlns:ahyp="http://schemas.microsoft.com/office/drawing/2018/hyperlinkcolor" val="tx"/>
                    </a:ext>
                  </a:extLst>
                </a:hlinkClick>
              </a:rPr>
              <a:t>GitHub Apps</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4">
                  <a:extLst>
                    <a:ext uri="{A12FA001-AC4F-418D-AE19-62706E023703}">
                      <ahyp:hlinkClr xmlns:ahyp="http://schemas.microsoft.com/office/drawing/2018/hyperlinkcolor" val="tx"/>
                    </a:ext>
                  </a:extLst>
                </a:hlinkClick>
              </a:rPr>
              <a:t>GitHub Actions</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5">
                  <a:extLst>
                    <a:ext uri="{A12FA001-AC4F-418D-AE19-62706E023703}">
                      <ahyp:hlinkClr xmlns:ahyp="http://schemas.microsoft.com/office/drawing/2018/hyperlinkcolor" val="tx"/>
                    </a:ext>
                  </a:extLst>
                </a:hlinkClick>
              </a:rPr>
              <a:t>GitHub Webhooks and events</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6">
                  <a:extLst>
                    <a:ext uri="{A12FA001-AC4F-418D-AE19-62706E023703}">
                      <ahyp:hlinkClr xmlns:ahyp="http://schemas.microsoft.com/office/drawing/2018/hyperlinkcolor" val="tx"/>
                    </a:ext>
                  </a:extLst>
                </a:hlinkClick>
              </a:rPr>
              <a:t>Octokit libraries</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7">
                  <a:extLst>
                    <a:ext uri="{A12FA001-AC4F-418D-AE19-62706E023703}">
                      <ahyp:hlinkClr xmlns:ahyp="http://schemas.microsoft.com/office/drawing/2018/hyperlinkcolor" val="tx"/>
                    </a:ext>
                  </a:extLst>
                </a:hlinkClick>
              </a:rPr>
              <a:t>Probot</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8">
                  <a:extLst>
                    <a:ext uri="{A12FA001-AC4F-418D-AE19-62706E023703}">
                      <ahyp:hlinkClr xmlns:ahyp="http://schemas.microsoft.com/office/drawing/2018/hyperlinkcolor" val="tx"/>
                    </a:ext>
                  </a:extLst>
                </a:hlinkClick>
              </a:rPr>
              <a:t>GitHub ToolKit for GitHub Actions</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9">
                  <a:extLst>
                    <a:ext uri="{A12FA001-AC4F-418D-AE19-62706E023703}">
                      <ahyp:hlinkClr xmlns:ahyp="http://schemas.microsoft.com/office/drawing/2018/hyperlinkcolor" val="tx"/>
                    </a:ext>
                  </a:extLst>
                </a:hlinkClick>
              </a:rPr>
              <a:t>JavaScript action</a:t>
            </a:r>
            <a:r>
              <a:rPr lang="en" sz="1800" dirty="0">
                <a:ea typeface="+mn-lt"/>
                <a:cs typeface="+mn-lt"/>
              </a:rPr>
              <a:t> template</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10">
                  <a:extLst>
                    <a:ext uri="{A12FA001-AC4F-418D-AE19-62706E023703}">
                      <ahyp:hlinkClr xmlns:ahyp="http://schemas.microsoft.com/office/drawing/2018/hyperlinkcolor" val="tx"/>
                    </a:ext>
                  </a:extLst>
                </a:hlinkClick>
              </a:rPr>
              <a:t>Container action</a:t>
            </a:r>
            <a:r>
              <a:rPr lang="en" sz="1800" dirty="0">
                <a:ea typeface="+mn-lt"/>
                <a:cs typeface="+mn-lt"/>
              </a:rPr>
              <a:t> template</a:t>
            </a:r>
            <a:endParaRPr lang="en-US" sz="1800" dirty="0">
              <a:ea typeface="+mn-lt"/>
              <a:cs typeface="+mn-lt"/>
            </a:endParaRPr>
          </a:p>
          <a:p>
            <a:pPr marL="514350" indent="-171450" algn="l">
              <a:lnSpc>
                <a:spcPct val="100000"/>
              </a:lnSpc>
              <a:buFont typeface="Arial"/>
              <a:buChar char="•"/>
            </a:pPr>
            <a:r>
              <a:rPr lang="en" sz="1800" dirty="0">
                <a:ea typeface="+mn-lt"/>
                <a:cs typeface="+mn-lt"/>
                <a:hlinkClick r:id="rId11">
                  <a:extLst>
                    <a:ext uri="{A12FA001-AC4F-418D-AE19-62706E023703}">
                      <ahyp:hlinkClr xmlns:ahyp="http://schemas.microsoft.com/office/drawing/2018/hyperlinkcolor" val="tx"/>
                    </a:ext>
                  </a:extLst>
                </a:hlinkClick>
              </a:rPr>
              <a:t>GitHub Marketplace</a:t>
            </a:r>
            <a:br>
              <a:rPr lang="en" sz="1800" dirty="0">
                <a:ea typeface="+mn-lt"/>
                <a:cs typeface="+mn-lt"/>
              </a:rPr>
            </a:br>
            <a:r>
              <a:rPr lang="en" sz="1800" dirty="0">
                <a:ea typeface="+mn-lt"/>
                <a:cs typeface="+mn-lt"/>
              </a:rPr>
              <a:t>filterable by </a:t>
            </a:r>
            <a:r>
              <a:rPr lang="en" sz="1800" dirty="0">
                <a:ea typeface="+mn-lt"/>
                <a:cs typeface="+mn-lt"/>
                <a:hlinkClick r:id="rId12">
                  <a:extLst>
                    <a:ext uri="{A12FA001-AC4F-418D-AE19-62706E023703}">
                      <ahyp:hlinkClr xmlns:ahyp="http://schemas.microsoft.com/office/drawing/2018/hyperlinkcolor" val="tx"/>
                    </a:ext>
                  </a:extLst>
                </a:hlinkClick>
              </a:rPr>
              <a:t>Apps</a:t>
            </a:r>
            <a:r>
              <a:rPr lang="en" sz="1800" dirty="0">
                <a:ea typeface="+mn-lt"/>
                <a:cs typeface="+mn-lt"/>
              </a:rPr>
              <a:t> or </a:t>
            </a:r>
            <a:r>
              <a:rPr lang="en" sz="1800" dirty="0">
                <a:ea typeface="+mn-lt"/>
                <a:cs typeface="+mn-lt"/>
                <a:hlinkClick r:id="rId13">
                  <a:extLst>
                    <a:ext uri="{A12FA001-AC4F-418D-AE19-62706E023703}">
                      <ahyp:hlinkClr xmlns:ahyp="http://schemas.microsoft.com/office/drawing/2018/hyperlinkcolor" val="tx"/>
                    </a:ext>
                  </a:extLst>
                </a:hlinkClick>
              </a:rPr>
              <a:t>Actions</a:t>
            </a:r>
            <a:endParaRPr lang="en-GB" sz="1800" dirty="0">
              <a:ea typeface="+mn-lt"/>
              <a:cs typeface="+mn-lt"/>
            </a:endParaRPr>
          </a:p>
          <a:p>
            <a:pPr marL="514350" indent="-171450" algn="l">
              <a:lnSpc>
                <a:spcPct val="100000"/>
              </a:lnSpc>
              <a:buFont typeface="Arial"/>
              <a:buChar char="•"/>
            </a:pPr>
            <a:r>
              <a:rPr lang="en-GB" sz="1800" dirty="0">
                <a:ea typeface="+mn-lt"/>
                <a:cs typeface="+mn-lt"/>
                <a:hlinkClick r:id="rId14">
                  <a:extLst>
                    <a:ext uri="{A12FA001-AC4F-418D-AE19-62706E023703}">
                      <ahyp:hlinkClr xmlns:ahyp="http://schemas.microsoft.com/office/drawing/2018/hyperlinkcolor" val="tx"/>
                    </a:ext>
                  </a:extLst>
                </a:hlinkClick>
              </a:rPr>
              <a:t>GitHub Developer Documentation</a:t>
            </a:r>
            <a:endParaRPr lang="en-GB" sz="1800" dirty="0">
              <a:ea typeface="+mn-lt"/>
              <a:cs typeface="+mn-lt"/>
            </a:endParaRPr>
          </a:p>
          <a:p>
            <a:pPr marL="514350" indent="-171450" algn="l">
              <a:lnSpc>
                <a:spcPct val="100000"/>
              </a:lnSpc>
              <a:buFont typeface="Arial"/>
              <a:buChar char="•"/>
            </a:pPr>
            <a:r>
              <a:rPr lang="en-GB" sz="1800" dirty="0">
                <a:ea typeface="+mn-lt"/>
                <a:cs typeface="+mn-lt"/>
                <a:hlinkClick r:id="rId15">
                  <a:extLst>
                    <a:ext uri="{A12FA001-AC4F-418D-AE19-62706E023703}">
                      <ahyp:hlinkClr xmlns:ahyp="http://schemas.microsoft.com/office/drawing/2018/hyperlinkcolor" val="tx"/>
                    </a:ext>
                  </a:extLst>
                </a:hlinkClick>
              </a:rPr>
              <a:t>GitHub REST</a:t>
            </a:r>
            <a:r>
              <a:rPr lang="en-GB" sz="1800" dirty="0">
                <a:ea typeface="+mn-lt"/>
                <a:cs typeface="+mn-lt"/>
              </a:rPr>
              <a:t> and </a:t>
            </a:r>
            <a:r>
              <a:rPr lang="en-GB" sz="1800" dirty="0">
                <a:ea typeface="+mn-lt"/>
                <a:cs typeface="+mn-lt"/>
                <a:hlinkClick r:id="rId16"/>
              </a:rPr>
              <a:t>GitHub GraphQL</a:t>
            </a:r>
            <a:r>
              <a:rPr lang="en-GB" sz="1800" dirty="0">
                <a:ea typeface="+mn-lt"/>
                <a:cs typeface="+mn-lt"/>
              </a:rPr>
              <a:t> APIs</a:t>
            </a:r>
            <a:endParaRPr lang="en-DE" sz="1800" dirty="0">
              <a:ea typeface="+mn-lt"/>
              <a:cs typeface="+mn-lt"/>
            </a:endParaRPr>
          </a:p>
          <a:p>
            <a:pPr marL="514350" indent="-171450" algn="l">
              <a:lnSpc>
                <a:spcPct val="100000"/>
              </a:lnSpc>
              <a:buFont typeface="Arial"/>
              <a:buChar char="•"/>
            </a:pPr>
            <a:r>
              <a:rPr lang="en-GB" sz="1800" dirty="0">
                <a:ea typeface="+mn-lt"/>
                <a:cs typeface="+mn-lt"/>
                <a:hlinkClick r:id="rId3">
                  <a:extLst>
                    <a:ext uri="{A12FA001-AC4F-418D-AE19-62706E023703}">
                      <ahyp:hlinkClr xmlns:ahyp="http://schemas.microsoft.com/office/drawing/2018/hyperlinkcolor" val="tx"/>
                    </a:ext>
                  </a:extLst>
                </a:hlinkClick>
              </a:rPr>
              <a:t>GitHub Apps</a:t>
            </a:r>
            <a:endParaRPr lang="en-DE" sz="1800" dirty="0">
              <a:ea typeface="+mn-lt"/>
              <a:cs typeface="+mn-lt"/>
            </a:endParaRPr>
          </a:p>
          <a:p>
            <a:pPr marL="514350" indent="-171450" algn="l">
              <a:lnSpc>
                <a:spcPct val="100000"/>
              </a:lnSpc>
              <a:buFont typeface="Arial"/>
              <a:buChar char="•"/>
            </a:pPr>
            <a:r>
              <a:rPr lang="en-GB" sz="1800" dirty="0">
                <a:ea typeface="+mn-lt"/>
                <a:cs typeface="+mn-lt"/>
                <a:hlinkClick r:id="rId17">
                  <a:extLst>
                    <a:ext uri="{A12FA001-AC4F-418D-AE19-62706E023703}">
                      <ahyp:hlinkClr xmlns:ahyp="http://schemas.microsoft.com/office/drawing/2018/hyperlinkcolor" val="tx"/>
                    </a:ext>
                  </a:extLst>
                </a:hlinkClick>
              </a:rPr>
              <a:t>Best practices for integrators</a:t>
            </a:r>
            <a:endParaRPr lang="en-DE" sz="1800" dirty="0">
              <a:ea typeface="+mn-lt"/>
              <a:cs typeface="+mn-lt"/>
            </a:endParaRPr>
          </a:p>
          <a:p>
            <a:pPr marL="514350" indent="-171450" algn="l">
              <a:lnSpc>
                <a:spcPct val="100000"/>
              </a:lnSpc>
              <a:buFont typeface="Arial"/>
              <a:buChar char="•"/>
            </a:pPr>
            <a:r>
              <a:rPr lang="en-GB" sz="1800" dirty="0">
                <a:ea typeface="+mn-lt"/>
                <a:cs typeface="+mn-lt"/>
                <a:hlinkClick r:id="rId18">
                  <a:extLst>
                    <a:ext uri="{A12FA001-AC4F-418D-AE19-62706E023703}">
                      <ahyp:hlinkClr xmlns:ahyp="http://schemas.microsoft.com/office/drawing/2018/hyperlinkcolor" val="tx"/>
                    </a:ext>
                  </a:extLst>
                </a:hlinkClick>
              </a:rPr>
              <a:t>Rate limits</a:t>
            </a:r>
            <a:endParaRPr lang="en-DE" sz="1800" dirty="0">
              <a:ea typeface="+mn-lt"/>
              <a:cs typeface="+mn-lt"/>
            </a:endParaRPr>
          </a:p>
          <a:p>
            <a:pPr marL="514350" indent="-171450" algn="l">
              <a:lnSpc>
                <a:spcPct val="100000"/>
              </a:lnSpc>
              <a:buFont typeface="Arial"/>
              <a:buChar char="•"/>
            </a:pPr>
            <a:r>
              <a:rPr lang="en-GB" sz="1800" dirty="0">
                <a:ea typeface="+mn-lt"/>
                <a:cs typeface="+mn-lt"/>
                <a:hlinkClick r:id="rId19">
                  <a:extLst>
                    <a:ext uri="{A12FA001-AC4F-418D-AE19-62706E023703}">
                      <ahyp:hlinkClr xmlns:ahyp="http://schemas.microsoft.com/office/drawing/2018/hyperlinkcolor" val="tx"/>
                    </a:ext>
                  </a:extLst>
                </a:hlinkClick>
              </a:rPr>
              <a:t>Pagination</a:t>
            </a:r>
            <a:endParaRPr lang="en-DE" sz="1800" dirty="0">
              <a:ea typeface="+mn-lt"/>
              <a:cs typeface="+mn-lt"/>
            </a:endParaRPr>
          </a:p>
          <a:p>
            <a:pPr marL="514350" indent="-171450" algn="l">
              <a:lnSpc>
                <a:spcPct val="100000"/>
              </a:lnSpc>
              <a:buFont typeface="Arial"/>
              <a:buChar char="•"/>
            </a:pPr>
            <a:r>
              <a:rPr lang="en-GB" sz="1800" dirty="0">
                <a:ea typeface="+mn-lt"/>
                <a:cs typeface="+mn-lt"/>
                <a:hlinkClick r:id="rId20">
                  <a:extLst>
                    <a:ext uri="{A12FA001-AC4F-418D-AE19-62706E023703}">
                      <ahyp:hlinkClr xmlns:ahyp="http://schemas.microsoft.com/office/drawing/2018/hyperlinkcolor" val="tx"/>
                    </a:ext>
                  </a:extLst>
                </a:hlinkClick>
              </a:rPr>
              <a:t>Octokit plugins</a:t>
            </a:r>
            <a:endParaRPr lang="en-DE" sz="1800" dirty="0">
              <a:ea typeface="+mn-lt"/>
              <a:cs typeface="+mn-lt"/>
            </a:endParaRPr>
          </a:p>
          <a:p>
            <a:pPr marL="514350" indent="-171450" algn="l">
              <a:lnSpc>
                <a:spcPct val="100000"/>
              </a:lnSpc>
              <a:buFont typeface="Arial"/>
              <a:buChar char="•"/>
            </a:pPr>
            <a:r>
              <a:rPr lang="en-GB" sz="1800" dirty="0">
                <a:ea typeface="+mn-lt"/>
                <a:cs typeface="+mn-lt"/>
                <a:hlinkClick r:id="rId21">
                  <a:extLst>
                    <a:ext uri="{A12FA001-AC4F-418D-AE19-62706E023703}">
                      <ahyp:hlinkClr xmlns:ahyp="http://schemas.microsoft.com/office/drawing/2018/hyperlinkcolor" val="tx"/>
                    </a:ext>
                  </a:extLst>
                </a:hlinkClick>
              </a:rPr>
              <a:t>Resource limitations</a:t>
            </a:r>
            <a:endParaRPr lang="en-GB" sz="1800" dirty="0">
              <a:ea typeface="+mn-lt"/>
              <a:cs typeface="+mn-lt"/>
            </a:endParaRPr>
          </a:p>
          <a:p>
            <a:pPr marL="514350" indent="-171450" algn="l">
              <a:lnSpc>
                <a:spcPct val="100000"/>
              </a:lnSpc>
              <a:buFont typeface="Arial"/>
              <a:buChar char="•"/>
            </a:pPr>
            <a:r>
              <a:rPr lang="en-GB" sz="1800" dirty="0">
                <a:ea typeface="+mn-lt"/>
                <a:cs typeface="+mn-lt"/>
                <a:hlinkClick r:id="rId22">
                  <a:extLst>
                    <a:ext uri="{A12FA001-AC4F-418D-AE19-62706E023703}">
                      <ahyp:hlinkClr xmlns:ahyp="http://schemas.microsoft.com/office/drawing/2018/hyperlinkcolor" val="tx"/>
                    </a:ext>
                  </a:extLst>
                </a:hlinkClick>
              </a:rPr>
              <a:t>Introduction to GraphQL videos</a:t>
            </a:r>
            <a:endParaRPr lang="en-GB" sz="1800" dirty="0">
              <a:ea typeface="+mn-lt"/>
              <a:cs typeface="+mn-lt"/>
            </a:endParaRPr>
          </a:p>
          <a:p>
            <a:pPr marL="514350" indent="-171450" algn="l">
              <a:lnSpc>
                <a:spcPct val="100000"/>
              </a:lnSpc>
              <a:buFont typeface="Arial"/>
              <a:buChar char="•"/>
            </a:pPr>
            <a:r>
              <a:rPr lang="en" sz="1800" dirty="0">
                <a:ea typeface="+mn-lt"/>
                <a:cs typeface="+mn-lt"/>
                <a:hlinkClick r:id="rId23">
                  <a:extLst>
                    <a:ext uri="{A12FA001-AC4F-418D-AE19-62706E023703}">
                      <ahyp:hlinkClr xmlns:ahyp="http://schemas.microsoft.com/office/drawing/2018/hyperlinkcolor" val="tx"/>
                    </a:ext>
                  </a:extLst>
                </a:hlinkClick>
              </a:rPr>
              <a:t>Insomnia tool for GraphQL demos</a:t>
            </a:r>
            <a:endParaRPr lang="en-US" sz="1800" dirty="0">
              <a:ea typeface="+mn-lt"/>
              <a:cs typeface="+mn-lt"/>
            </a:endParaRPr>
          </a:p>
          <a:p>
            <a:pPr marL="514350" indent="-171450" algn="l">
              <a:lnSpc>
                <a:spcPct val="100000"/>
              </a:lnSpc>
              <a:buFont typeface="Arial"/>
              <a:buChar char="•"/>
            </a:pPr>
            <a:r>
              <a:rPr lang="en-US" sz="1800" dirty="0">
                <a:ea typeface="+mn-lt"/>
                <a:cs typeface="+mn-lt"/>
                <a:hlinkClick r:id="rId24">
                  <a:extLst>
                    <a:ext uri="{A12FA001-AC4F-418D-AE19-62706E023703}">
                      <ahyp:hlinkClr xmlns:ahyp="http://schemas.microsoft.com/office/drawing/2018/hyperlinkcolor" val="tx"/>
                    </a:ext>
                  </a:extLst>
                </a:hlinkClick>
              </a:rPr>
              <a:t>https://graphql.org/learn/introspection</a:t>
            </a:r>
            <a:endParaRPr lang="en-US" sz="1800" dirty="0">
              <a:ea typeface="+mn-lt"/>
              <a:cs typeface="+mn-lt"/>
            </a:endParaRPr>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normAutofit/>
          </a:bodyPr>
          <a:lstStyle/>
          <a:p>
            <a:r>
              <a:rPr lang="en-DE" sz="3000"/>
              <a:t>Presenter notes</a:t>
            </a:r>
            <a:endParaRPr lang="en-US" sz="3000"/>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3294888" y="847725"/>
            <a:ext cx="2554224" cy="2571750"/>
          </a:xfrm>
        </p:spPr>
        <p:txBody>
          <a:bodyPr>
            <a:normAutofit/>
          </a:bodyPr>
          <a:lstStyle/>
          <a:p>
            <a:pPr algn="l"/>
            <a:r>
              <a:rPr lang="en-DE" sz="1800" b="1" dirty="0"/>
              <a:t>Demo prep:</a:t>
            </a:r>
            <a:endParaRPr lang="en-US" sz="1800" b="1" dirty="0"/>
          </a:p>
          <a:p>
            <a:pPr marL="257175" indent="-257175" algn="l">
              <a:buFont typeface="Arial" panose="020B0604020202020204" pitchFamily="34" charset="0"/>
              <a:buChar char="•"/>
            </a:pPr>
            <a:r>
              <a:rPr lang="en-DE" sz="1100" dirty="0"/>
              <a:t>None</a:t>
            </a:r>
          </a:p>
          <a:p>
            <a:pPr algn="l"/>
            <a:endParaRPr lang="en-DE" dirty="0"/>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6117027" y="847725"/>
            <a:ext cx="2554224" cy="2947220"/>
          </a:xfrm>
        </p:spPr>
        <p:txBody>
          <a:bodyPr/>
          <a:lstStyle/>
          <a:p>
            <a:pPr algn="l"/>
            <a:r>
              <a:rPr lang="en-DE" sz="1800" b="1" dirty="0"/>
              <a:t>FAQ:</a:t>
            </a:r>
            <a:endParaRPr lang="en-US" sz="1800" b="1" dirty="0"/>
          </a:p>
          <a:p>
            <a:pPr algn="l"/>
            <a:r>
              <a:rPr lang="en-DE" sz="1100" dirty="0"/>
              <a:t>No FAQ built, but question slide at end of module</a:t>
            </a:r>
            <a:endParaRPr lang="en-US" dirty="0"/>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6117027" y="1766360"/>
            <a:ext cx="2554224" cy="1860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sz="1800" b="1" dirty="0"/>
              <a:t>Customer stories:</a:t>
            </a:r>
            <a:endParaRPr lang="en-US" sz="1800" b="1" dirty="0"/>
          </a:p>
          <a:p>
            <a:pPr algn="l"/>
            <a:r>
              <a:rPr lang="en-DE" sz="1100" dirty="0"/>
              <a:t>N/A</a:t>
            </a:r>
          </a:p>
        </p:txBody>
      </p:sp>
      <p:sp>
        <p:nvSpPr>
          <p:cNvPr id="9" name="TextBox 8">
            <a:extLst>
              <a:ext uri="{FF2B5EF4-FFF2-40B4-BE49-F238E27FC236}">
                <a16:creationId xmlns:a16="http://schemas.microsoft.com/office/drawing/2014/main" id="{BA324207-6E62-C740-A5CA-100F7C7B1FD7}"/>
              </a:ext>
            </a:extLst>
          </p:cNvPr>
          <p:cNvSpPr txBox="1"/>
          <p:nvPr/>
        </p:nvSpPr>
        <p:spPr>
          <a:xfrm>
            <a:off x="1880420" y="1454807"/>
            <a:ext cx="38537" cy="253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endParaRPr lang="en-DE"/>
          </a:p>
        </p:txBody>
      </p:sp>
      <p:sp>
        <p:nvSpPr>
          <p:cNvPr id="8" name="Text Placeholder 4">
            <a:extLst>
              <a:ext uri="{FF2B5EF4-FFF2-40B4-BE49-F238E27FC236}">
                <a16:creationId xmlns:a16="http://schemas.microsoft.com/office/drawing/2014/main" id="{6830F66A-BF1C-BD42-B82C-BB249C57D7B7}"/>
              </a:ext>
            </a:extLst>
          </p:cNvPr>
          <p:cNvSpPr txBox="1">
            <a:spLocks/>
          </p:cNvSpPr>
          <p:nvPr/>
        </p:nvSpPr>
        <p:spPr>
          <a:xfrm>
            <a:off x="6117027" y="2565007"/>
            <a:ext cx="2554224" cy="1860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de-DE" sz="1800" b="1" dirty="0" err="1"/>
              <a:t>Expected</a:t>
            </a:r>
            <a:r>
              <a:rPr lang="de-DE" sz="1800" b="1" dirty="0"/>
              <a:t> </a:t>
            </a:r>
            <a:r>
              <a:rPr lang="de-DE" sz="1800" b="1" dirty="0" err="1"/>
              <a:t>timing</a:t>
            </a:r>
            <a:r>
              <a:rPr lang="de-DE" sz="1800" b="1"/>
              <a:t>:</a:t>
            </a:r>
            <a:endParaRPr lang="en-US" sz="1800" b="1" dirty="0"/>
          </a:p>
          <a:p>
            <a:pPr algn="l"/>
            <a:r>
              <a:rPr lang="en-DE" sz="1100" dirty="0"/>
              <a:t>N/A</a:t>
            </a:r>
          </a:p>
        </p:txBody>
      </p:sp>
    </p:spTree>
    <p:extLst>
      <p:ext uri="{BB962C8B-B14F-4D97-AF65-F5344CB8AC3E}">
        <p14:creationId xmlns:p14="http://schemas.microsoft.com/office/powerpoint/2010/main" val="38310357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3CA059-34A0-435D-9F8A-C7DC6A34DEA3}"/>
              </a:ext>
            </a:extLst>
          </p:cNvPr>
          <p:cNvSpPr txBox="1"/>
          <p:nvPr/>
        </p:nvSpPr>
        <p:spPr>
          <a:xfrm>
            <a:off x="1490786" y="301381"/>
            <a:ext cx="5898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a:solidFill>
                  <a:srgbClr val="24292E"/>
                </a:solidFill>
                <a:latin typeface="Helvetica Neue"/>
              </a:rPr>
              <a:t>An API learning resource</a:t>
            </a:r>
            <a:endParaRPr lang="en-GB" sz="3600"/>
          </a:p>
        </p:txBody>
      </p:sp>
      <p:pic>
        <p:nvPicPr>
          <p:cNvPr id="6" name="Google Shape;288;p66" descr="A picture containing text, light&#10;&#10;Description automatically generated">
            <a:extLst>
              <a:ext uri="{FF2B5EF4-FFF2-40B4-BE49-F238E27FC236}">
                <a16:creationId xmlns:a16="http://schemas.microsoft.com/office/drawing/2014/main" id="{E862FF5B-92FE-4AE4-B801-535B4A258DDF}"/>
              </a:ext>
            </a:extLst>
          </p:cNvPr>
          <p:cNvPicPr preferRelativeResize="0"/>
          <p:nvPr/>
        </p:nvPicPr>
        <p:blipFill rotWithShape="1">
          <a:blip r:embed="rId3">
            <a:alphaModFix/>
          </a:blip>
          <a:srcRect/>
          <a:stretch/>
        </p:blipFill>
        <p:spPr>
          <a:xfrm>
            <a:off x="1668586" y="1495079"/>
            <a:ext cx="1028700" cy="1033585"/>
          </a:xfrm>
          <a:prstGeom prst="rect">
            <a:avLst/>
          </a:prstGeom>
          <a:noFill/>
          <a:ln>
            <a:noFill/>
          </a:ln>
        </p:spPr>
      </p:pic>
      <p:pic>
        <p:nvPicPr>
          <p:cNvPr id="8" name="Google Shape;289;p66" descr="A picture containing text, monitor, screen, indoor&#10;&#10;Description automatically generated">
            <a:hlinkClick r:id="rId4"/>
            <a:extLst>
              <a:ext uri="{FF2B5EF4-FFF2-40B4-BE49-F238E27FC236}">
                <a16:creationId xmlns:a16="http://schemas.microsoft.com/office/drawing/2014/main" id="{4197EE0A-CE57-4682-A86C-AFC4D7FA7DED}"/>
              </a:ext>
            </a:extLst>
          </p:cNvPr>
          <p:cNvPicPr preferRelativeResize="0"/>
          <p:nvPr/>
        </p:nvPicPr>
        <p:blipFill>
          <a:blip r:embed="rId5">
            <a:alphaModFix/>
          </a:blip>
          <a:stretch>
            <a:fillRect/>
          </a:stretch>
        </p:blipFill>
        <p:spPr>
          <a:xfrm>
            <a:off x="4555393" y="1289361"/>
            <a:ext cx="2470639" cy="1444081"/>
          </a:xfrm>
          <a:prstGeom prst="rect">
            <a:avLst/>
          </a:prstGeom>
          <a:ln>
            <a:noFill/>
          </a:ln>
          <a:effectLst>
            <a:outerShdw blurRad="292100" dist="139700" dir="2700000" algn="tl" rotWithShape="0">
              <a:srgbClr val="333333">
                <a:alpha val="65000"/>
              </a:srgbClr>
            </a:outerShdw>
          </a:effectLst>
        </p:spPr>
      </p:pic>
      <p:pic>
        <p:nvPicPr>
          <p:cNvPr id="2" name="Google Shape;295;p67">
            <a:hlinkClick r:id="rId4"/>
            <a:extLst>
              <a:ext uri="{FF2B5EF4-FFF2-40B4-BE49-F238E27FC236}">
                <a16:creationId xmlns:a16="http://schemas.microsoft.com/office/drawing/2014/main" id="{C0BB08A2-8C77-4F2E-B672-52D961EF8ADA}"/>
              </a:ext>
            </a:extLst>
          </p:cNvPr>
          <p:cNvPicPr preferRelativeResize="0"/>
          <p:nvPr/>
        </p:nvPicPr>
        <p:blipFill>
          <a:blip r:embed="rId6">
            <a:alphaModFix/>
          </a:blip>
          <a:stretch>
            <a:fillRect/>
          </a:stretch>
        </p:blipFill>
        <p:spPr>
          <a:xfrm>
            <a:off x="4506545" y="2984323"/>
            <a:ext cx="2563447" cy="1536887"/>
          </a:xfrm>
          <a:prstGeom prst="rect">
            <a:avLst/>
          </a:prstGeom>
          <a:ln>
            <a:noFill/>
          </a:ln>
          <a:effectLst>
            <a:outerShdw blurRad="292100" dist="139700" dir="2700000" algn="tl" rotWithShape="0">
              <a:srgbClr val="333333">
                <a:alpha val="65000"/>
              </a:srgbClr>
            </a:outerShdw>
          </a:effectLst>
        </p:spPr>
      </p:pic>
      <p:pic>
        <p:nvPicPr>
          <p:cNvPr id="3" name="Google Shape;296;p67" descr="Icon&#10;&#10;Description automatically generated">
            <a:extLst>
              <a:ext uri="{FF2B5EF4-FFF2-40B4-BE49-F238E27FC236}">
                <a16:creationId xmlns:a16="http://schemas.microsoft.com/office/drawing/2014/main" id="{4A7585EC-4EBA-41B4-A2E4-0017AF68217E}"/>
              </a:ext>
            </a:extLst>
          </p:cNvPr>
          <p:cNvPicPr preferRelativeResize="0"/>
          <p:nvPr/>
        </p:nvPicPr>
        <p:blipFill rotWithShape="1">
          <a:blip r:embed="rId7">
            <a:alphaModFix/>
          </a:blip>
          <a:srcRect/>
          <a:stretch/>
        </p:blipFill>
        <p:spPr>
          <a:xfrm>
            <a:off x="1668585" y="3253542"/>
            <a:ext cx="1023815" cy="1028700"/>
          </a:xfrm>
          <a:prstGeom prst="rect">
            <a:avLst/>
          </a:prstGeom>
          <a:noFill/>
          <a:ln>
            <a:noFill/>
          </a:ln>
        </p:spPr>
      </p:pic>
      <p:sp>
        <p:nvSpPr>
          <p:cNvPr id="9" name="TextBox 8">
            <a:extLst>
              <a:ext uri="{FF2B5EF4-FFF2-40B4-BE49-F238E27FC236}">
                <a16:creationId xmlns:a16="http://schemas.microsoft.com/office/drawing/2014/main" id="{680BA28F-3B7B-48CC-8CE2-6B4C7F039161}"/>
              </a:ext>
            </a:extLst>
          </p:cNvPr>
          <p:cNvSpPr txBox="1"/>
          <p:nvPr/>
        </p:nvSpPr>
        <p:spPr>
          <a:xfrm>
            <a:off x="2545861" y="1810727"/>
            <a:ext cx="16978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800" b="1">
                <a:solidFill>
                  <a:srgbClr val="24292E"/>
                </a:solidFill>
                <a:latin typeface="Helvetica Neue"/>
              </a:rPr>
              <a:t>REST</a:t>
            </a:r>
            <a:endParaRPr lang="en-GB" sz="1800">
              <a:latin typeface="Helvetica Neue"/>
            </a:endParaRPr>
          </a:p>
        </p:txBody>
      </p:sp>
      <p:sp>
        <p:nvSpPr>
          <p:cNvPr id="10" name="TextBox 9">
            <a:extLst>
              <a:ext uri="{FF2B5EF4-FFF2-40B4-BE49-F238E27FC236}">
                <a16:creationId xmlns:a16="http://schemas.microsoft.com/office/drawing/2014/main" id="{AA740BD0-CD79-41F3-BA2C-47B6566FF02D}"/>
              </a:ext>
            </a:extLst>
          </p:cNvPr>
          <p:cNvSpPr txBox="1"/>
          <p:nvPr/>
        </p:nvSpPr>
        <p:spPr>
          <a:xfrm>
            <a:off x="2545860" y="3491034"/>
            <a:ext cx="16978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800" b="1" err="1">
                <a:solidFill>
                  <a:srgbClr val="24292E"/>
                </a:solidFill>
                <a:latin typeface="Helvetica Neue"/>
              </a:rPr>
              <a:t>GraphQL</a:t>
            </a:r>
            <a:endParaRPr lang="en-US" sz="1800" err="1">
              <a:latin typeface="Helvetica Neue"/>
            </a:endParaRPr>
          </a:p>
        </p:txBody>
      </p:sp>
    </p:spTree>
    <p:extLst>
      <p:ext uri="{BB962C8B-B14F-4D97-AF65-F5344CB8AC3E}">
        <p14:creationId xmlns:p14="http://schemas.microsoft.com/office/powerpoint/2010/main" val="428149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60" name="Google Shape;360;p75"/>
          <p:cNvPicPr preferRelativeResize="0"/>
          <p:nvPr/>
        </p:nvPicPr>
        <p:blipFill>
          <a:blip r:embed="rId3">
            <a:alphaModFix/>
          </a:blip>
          <a:stretch>
            <a:fillRect/>
          </a:stretch>
        </p:blipFill>
        <p:spPr>
          <a:xfrm>
            <a:off x="6610042" y="935732"/>
            <a:ext cx="1637070" cy="1632462"/>
          </a:xfrm>
          <a:prstGeom prst="rect">
            <a:avLst/>
          </a:prstGeom>
          <a:noFill/>
          <a:ln>
            <a:noFill/>
          </a:ln>
        </p:spPr>
      </p:pic>
      <p:pic>
        <p:nvPicPr>
          <p:cNvPr id="361" name="Google Shape;361;p75"/>
          <p:cNvPicPr preferRelativeResize="0"/>
          <p:nvPr/>
        </p:nvPicPr>
        <p:blipFill rotWithShape="1">
          <a:blip r:embed="rId4">
            <a:alphaModFix/>
          </a:blip>
          <a:srcRect/>
          <a:stretch/>
        </p:blipFill>
        <p:spPr>
          <a:xfrm>
            <a:off x="6611388" y="2673278"/>
            <a:ext cx="1590982" cy="1581764"/>
          </a:xfrm>
          <a:prstGeom prst="rect">
            <a:avLst/>
          </a:prstGeom>
          <a:noFill/>
          <a:ln>
            <a:noFill/>
          </a:ln>
        </p:spPr>
      </p:pic>
      <p:sp>
        <p:nvSpPr>
          <p:cNvPr id="362" name="Google Shape;362;p75"/>
          <p:cNvSpPr txBox="1">
            <a:spLocks noGrp="1"/>
          </p:cNvSpPr>
          <p:nvPr>
            <p:ph type="title"/>
          </p:nvPr>
        </p:nvSpPr>
        <p:spPr>
          <a:xfrm>
            <a:off x="457200" y="228600"/>
            <a:ext cx="8229600" cy="508800"/>
          </a:xfrm>
          <a:prstGeom prst="rect">
            <a:avLst/>
          </a:prstGeom>
        </p:spPr>
        <p:txBody>
          <a:bodyPr spcFirstLastPara="1" wrap="square" lIns="19050" tIns="19050" rIns="19050" bIns="19050" anchor="ctr" anchorCtr="0">
            <a:noAutofit/>
          </a:bodyPr>
          <a:lstStyle/>
          <a:p>
            <a:pPr marL="0" lvl="0" indent="0" algn="ctr" rtl="0">
              <a:spcBef>
                <a:spcPts val="0"/>
              </a:spcBef>
              <a:spcAft>
                <a:spcPts val="0"/>
              </a:spcAft>
              <a:buNone/>
            </a:pPr>
            <a:r>
              <a:rPr lang="en" sz="3600"/>
              <a:t>GitHub API</a:t>
            </a:r>
            <a:endParaRPr lang="en-US" sz="3600"/>
          </a:p>
        </p:txBody>
      </p:sp>
      <p:sp>
        <p:nvSpPr>
          <p:cNvPr id="4" name="TextBox 3">
            <a:extLst>
              <a:ext uri="{FF2B5EF4-FFF2-40B4-BE49-F238E27FC236}">
                <a16:creationId xmlns:a16="http://schemas.microsoft.com/office/drawing/2014/main" id="{3A890F03-6758-46FB-BEA5-C0B9B8AE048E}"/>
              </a:ext>
            </a:extLst>
          </p:cNvPr>
          <p:cNvSpPr txBox="1"/>
          <p:nvPr/>
        </p:nvSpPr>
        <p:spPr>
          <a:xfrm>
            <a:off x="891975" y="1285999"/>
            <a:ext cx="5676503" cy="25422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n-US" sz="1800">
                <a:latin typeface="Helvetica Neue"/>
              </a:rPr>
              <a:t>Follow best practices for integrators​</a:t>
            </a:r>
            <a:endParaRPr lang="en-US"/>
          </a:p>
          <a:p>
            <a:pPr marL="285750" indent="-285750">
              <a:lnSpc>
                <a:spcPct val="150000"/>
              </a:lnSpc>
              <a:buChar char="•"/>
            </a:pPr>
            <a:r>
              <a:rPr lang="en-US" sz="1800">
                <a:latin typeface="Helvetica Neue"/>
              </a:rPr>
              <a:t>Adhere to rate limits​</a:t>
            </a:r>
          </a:p>
          <a:p>
            <a:pPr marL="285750" indent="-285750">
              <a:lnSpc>
                <a:spcPct val="150000"/>
              </a:lnSpc>
              <a:buChar char="•"/>
            </a:pPr>
            <a:r>
              <a:rPr lang="en-US" sz="1800">
                <a:latin typeface="Helvetica Neue"/>
              </a:rPr>
              <a:t>Use pagination​</a:t>
            </a:r>
          </a:p>
          <a:p>
            <a:pPr marL="285750" indent="-285750">
              <a:lnSpc>
                <a:spcPct val="150000"/>
              </a:lnSpc>
              <a:buChar char="•"/>
            </a:pPr>
            <a:r>
              <a:rPr lang="en-US" sz="1800">
                <a:latin typeface="Helvetica Neue"/>
              </a:rPr>
              <a:t>Use </a:t>
            </a:r>
            <a:r>
              <a:rPr lang="en-US" sz="1800" err="1">
                <a:latin typeface="Helvetica Neue"/>
              </a:rPr>
              <a:t>Octokit</a:t>
            </a:r>
            <a:r>
              <a:rPr lang="en-US" sz="1800">
                <a:latin typeface="Helvetica Neue"/>
              </a:rPr>
              <a:t> plugins </a:t>
            </a:r>
          </a:p>
          <a:p>
            <a:pPr marL="285750" indent="-285750">
              <a:lnSpc>
                <a:spcPct val="150000"/>
              </a:lnSpc>
              <a:buChar char="•"/>
            </a:pPr>
            <a:r>
              <a:rPr lang="en-US" sz="1800">
                <a:latin typeface="Helvetica Neue"/>
              </a:rPr>
              <a:t>Understand </a:t>
            </a:r>
            <a:r>
              <a:rPr lang="en-US" sz="1800" err="1">
                <a:latin typeface="Helvetica Neue"/>
              </a:rPr>
              <a:t>GraphQL</a:t>
            </a:r>
            <a:r>
              <a:rPr lang="en-US" sz="1800">
                <a:latin typeface="Helvetica Neue"/>
              </a:rPr>
              <a:t> resource limitations and query costs​</a:t>
            </a:r>
          </a:p>
        </p:txBody>
      </p:sp>
    </p:spTree>
    <p:extLst>
      <p:ext uri="{BB962C8B-B14F-4D97-AF65-F5344CB8AC3E}">
        <p14:creationId xmlns:p14="http://schemas.microsoft.com/office/powerpoint/2010/main" val="10164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8F4BFD-8BA1-407E-888B-2666CEE6DC5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4724214-DE9A-4460-A13C-F5ADE06D9108}"/>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79377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0360-F8AF-41F3-8F52-4DC688475F0F}"/>
              </a:ext>
            </a:extLst>
          </p:cNvPr>
          <p:cNvSpPr>
            <a:spLocks noGrp="1"/>
          </p:cNvSpPr>
          <p:nvPr>
            <p:ph type="title"/>
          </p:nvPr>
        </p:nvSpPr>
        <p:spPr/>
        <p:txBody>
          <a:bodyPr>
            <a:normAutofit/>
          </a:bodyPr>
          <a:lstStyle/>
          <a:p>
            <a:r>
              <a:rPr lang="en-US"/>
              <a:t>GitHub API</a:t>
            </a:r>
          </a:p>
        </p:txBody>
      </p:sp>
    </p:spTree>
    <p:extLst>
      <p:ext uri="{BB962C8B-B14F-4D97-AF65-F5344CB8AC3E}">
        <p14:creationId xmlns:p14="http://schemas.microsoft.com/office/powerpoint/2010/main" val="133270096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381000" y="381000"/>
            <a:ext cx="8382000" cy="592095"/>
          </a:xfrm>
        </p:spPr>
        <p:txBody>
          <a:bodyPr anchor="ctr">
            <a:normAutofit fontScale="90000"/>
          </a:bodyPr>
          <a:lstStyle/>
          <a:p>
            <a:pPr algn="ctr"/>
            <a:r>
              <a:rPr lang="en-DE" dirty="0"/>
              <a:t>This module will enable you to:</a:t>
            </a:r>
            <a:endParaRPr lang="en-US" dirty="0"/>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fontScale="77500" lnSpcReduction="20000"/>
          </a:bodyPr>
          <a:lstStyle/>
          <a:p>
            <a:pPr>
              <a:spcAft>
                <a:spcPts val="225"/>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1265016" y="1572289"/>
            <a:ext cx="7044356" cy="2486690"/>
          </a:xfrm>
        </p:spPr>
        <p:txBody>
          <a:bodyPr anchor="t">
            <a:normAutofit/>
          </a:bodyPr>
          <a:lstStyle/>
          <a:p>
            <a:pPr marL="257175" indent="-257175" algn="l">
              <a:lnSpc>
                <a:spcPct val="100000"/>
              </a:lnSpc>
              <a:spcAft>
                <a:spcPts val="225"/>
              </a:spcAft>
              <a:buFont typeface="Arial" panose="020B0604020202020204" pitchFamily="34" charset="0"/>
              <a:buChar char="•"/>
            </a:pPr>
            <a:r>
              <a:rPr lang="en-DE" dirty="0"/>
              <a:t>Discuss API possibilities and approaches, including GraphQL and REST</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6168390" y="2696663"/>
            <a:ext cx="2554224" cy="18601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sz="2100"/>
          </a:p>
        </p:txBody>
      </p:sp>
    </p:spTree>
    <p:extLst>
      <p:ext uri="{BB962C8B-B14F-4D97-AF65-F5344CB8AC3E}">
        <p14:creationId xmlns:p14="http://schemas.microsoft.com/office/powerpoint/2010/main" val="18951941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61"/>
          <p:cNvSpPr txBox="1">
            <a:spLocks noGrp="1"/>
          </p:cNvSpPr>
          <p:nvPr>
            <p:ph type="title"/>
          </p:nvPr>
        </p:nvSpPr>
        <p:spPr>
          <a:prstGeom prst="rect">
            <a:avLst/>
          </a:prstGeom>
        </p:spPr>
        <p:txBody>
          <a:bodyPr spcFirstLastPara="1" wrap="square" lIns="19050" tIns="19050" rIns="19050" bIns="19050" anchor="ctr" anchorCtr="0">
            <a:noAutofit/>
          </a:bodyPr>
          <a:lstStyle/>
          <a:p>
            <a:r>
              <a:rPr lang="en" sz="3800"/>
              <a:t>API features</a:t>
            </a:r>
            <a:endParaRPr lang="en-US" sz="3800"/>
          </a:p>
        </p:txBody>
      </p:sp>
      <p:sp>
        <p:nvSpPr>
          <p:cNvPr id="247" name="Google Shape;247;p61"/>
          <p:cNvSpPr txBox="1">
            <a:spLocks noGrp="1"/>
          </p:cNvSpPr>
          <p:nvPr>
            <p:ph type="body" sz="half" idx="1"/>
          </p:nvPr>
        </p:nvSpPr>
        <p:spPr>
          <a:prstGeom prst="rect">
            <a:avLst/>
          </a:prstGeom>
        </p:spPr>
        <p:txBody>
          <a:bodyPr spcFirstLastPara="1" wrap="square" lIns="19050" tIns="19050" rIns="19050" bIns="19050" anchor="ctr" anchorCtr="0">
            <a:noAutofit/>
          </a:bodyPr>
          <a:lstStyle/>
          <a:p>
            <a:pPr marL="457200" lvl="0" indent="-342900" algn="l" rtl="0">
              <a:lnSpc>
                <a:spcPct val="150000"/>
              </a:lnSpc>
              <a:spcBef>
                <a:spcPts val="0"/>
              </a:spcBef>
              <a:spcAft>
                <a:spcPts val="0"/>
              </a:spcAft>
              <a:buSzPts val="1800"/>
              <a:buChar char="●"/>
            </a:pPr>
            <a:r>
              <a:rPr lang="en"/>
              <a:t>API authentication methods</a:t>
            </a:r>
            <a:endParaRPr lang="en-US"/>
          </a:p>
          <a:p>
            <a:pPr marL="457200" lvl="0" indent="-342900" algn="l" rtl="0">
              <a:lnSpc>
                <a:spcPct val="150000"/>
              </a:lnSpc>
              <a:spcBef>
                <a:spcPts val="0"/>
              </a:spcBef>
              <a:spcAft>
                <a:spcPts val="0"/>
              </a:spcAft>
              <a:buSzPts val="1800"/>
              <a:buChar char="●"/>
            </a:pPr>
            <a:r>
              <a:rPr lang="en"/>
              <a:t>REST vs GraphQL APIs</a:t>
            </a:r>
            <a:endParaRPr/>
          </a:p>
          <a:p>
            <a:pPr>
              <a:lnSpc>
                <a:spcPct val="150000"/>
              </a:lnSpc>
            </a:pPr>
            <a:r>
              <a:rPr lang="en"/>
              <a:t>GitHub App vs GitHub Actions </a:t>
            </a:r>
            <a:endParaRPr/>
          </a:p>
          <a:p>
            <a:pPr marL="914400" lvl="1" indent="-342900" algn="l" rtl="0">
              <a:lnSpc>
                <a:spcPct val="150000"/>
              </a:lnSpc>
              <a:spcBef>
                <a:spcPts val="0"/>
              </a:spcBef>
              <a:spcAft>
                <a:spcPts val="0"/>
              </a:spcAft>
              <a:buSzPts val="1800"/>
              <a:buChar char="○"/>
            </a:pPr>
            <a:r>
              <a:rPr lang="en"/>
              <a:t>Webhooks and events</a:t>
            </a:r>
            <a:endParaRPr/>
          </a:p>
          <a:p>
            <a:pPr marL="457200" lvl="0" indent="-342900" algn="l" rtl="0">
              <a:lnSpc>
                <a:spcPct val="150000"/>
              </a:lnSpc>
              <a:spcBef>
                <a:spcPts val="0"/>
              </a:spcBef>
              <a:spcAft>
                <a:spcPts val="0"/>
              </a:spcAft>
              <a:buSzPts val="1800"/>
              <a:buChar char="●"/>
            </a:pPr>
            <a:r>
              <a:rPr lang="en"/>
              <a:t>Automate functionality within GitHub via Apps and APIs</a:t>
            </a:r>
            <a:endParaRPr/>
          </a:p>
        </p:txBody>
      </p:sp>
    </p:spTree>
    <p:extLst>
      <p:ext uri="{BB962C8B-B14F-4D97-AF65-F5344CB8AC3E}">
        <p14:creationId xmlns:p14="http://schemas.microsoft.com/office/powerpoint/2010/main" val="18842665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a:spLocks noGrp="1"/>
          </p:cNvSpPr>
          <p:nvPr>
            <p:ph type="title"/>
          </p:nvPr>
        </p:nvSpPr>
        <p:spPr>
          <a:xfrm>
            <a:off x="457200" y="228600"/>
            <a:ext cx="8229600" cy="508800"/>
          </a:xfrm>
          <a:prstGeom prst="rect">
            <a:avLst/>
          </a:prstGeom>
        </p:spPr>
        <p:txBody>
          <a:bodyPr spcFirstLastPara="1" wrap="square" lIns="19050" tIns="19050" rIns="19050" bIns="19050" anchor="ctr" anchorCtr="0">
            <a:noAutofit/>
          </a:bodyPr>
          <a:lstStyle/>
          <a:p>
            <a:pPr marL="0" lvl="0" indent="0" algn="ctr" rtl="0">
              <a:spcBef>
                <a:spcPts val="0"/>
              </a:spcBef>
              <a:spcAft>
                <a:spcPts val="0"/>
              </a:spcAft>
              <a:buNone/>
            </a:pPr>
            <a:r>
              <a:rPr lang="en" sz="3800"/>
              <a:t>API authentication methods</a:t>
            </a:r>
            <a:endParaRPr lang="en-US" sz="3800"/>
          </a:p>
        </p:txBody>
      </p:sp>
      <p:sp>
        <p:nvSpPr>
          <p:cNvPr id="6" name="TextBox 5">
            <a:extLst>
              <a:ext uri="{FF2B5EF4-FFF2-40B4-BE49-F238E27FC236}">
                <a16:creationId xmlns:a16="http://schemas.microsoft.com/office/drawing/2014/main" id="{374AF469-6DC4-4148-B482-DAB036EB7293}"/>
              </a:ext>
            </a:extLst>
          </p:cNvPr>
          <p:cNvSpPr txBox="1"/>
          <p:nvPr/>
        </p:nvSpPr>
        <p:spPr>
          <a:xfrm>
            <a:off x="823561" y="1751653"/>
            <a:ext cx="4074603" cy="21291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n-GB" sz="1800">
                <a:latin typeface="Helvetica Neue"/>
              </a:rPr>
              <a:t>Personal access token (PAT)</a:t>
            </a:r>
            <a:r>
              <a:rPr lang="en-US" sz="1800">
                <a:latin typeface="Helvetica Neue"/>
              </a:rPr>
              <a:t>​</a:t>
            </a:r>
            <a:endParaRPr lang="en-US"/>
          </a:p>
          <a:p>
            <a:pPr marL="285750" indent="-285750">
              <a:lnSpc>
                <a:spcPct val="150000"/>
              </a:lnSpc>
              <a:buChar char="•"/>
            </a:pPr>
            <a:r>
              <a:rPr lang="en-US" sz="1800">
                <a:latin typeface="Helvetica Neue"/>
              </a:rPr>
              <a:t>OAuth token</a:t>
            </a:r>
          </a:p>
          <a:p>
            <a:pPr marL="285750" indent="-285750">
              <a:lnSpc>
                <a:spcPct val="150000"/>
              </a:lnSpc>
              <a:buChar char="•"/>
            </a:pPr>
            <a:r>
              <a:rPr lang="en-US" sz="1800">
                <a:latin typeface="Helvetica Neue"/>
              </a:rPr>
              <a:t>GitHub application authentication</a:t>
            </a:r>
          </a:p>
          <a:p>
            <a:pPr marL="285750" indent="-285750">
              <a:lnSpc>
                <a:spcPct val="150000"/>
              </a:lnSpc>
              <a:buChar char="•"/>
            </a:pPr>
            <a:r>
              <a:rPr lang="en-US" sz="1800">
                <a:latin typeface="Helvetica Neue"/>
              </a:rPr>
              <a:t>Installation authentication</a:t>
            </a:r>
          </a:p>
          <a:p>
            <a:pPr marL="285750" indent="-285750">
              <a:lnSpc>
                <a:spcPct val="150000"/>
              </a:lnSpc>
              <a:buChar char="•"/>
            </a:pPr>
            <a:endParaRPr lang="en-US" sz="1800">
              <a:latin typeface="Helvetica Neue"/>
            </a:endParaRPr>
          </a:p>
        </p:txBody>
      </p:sp>
      <p:pic>
        <p:nvPicPr>
          <p:cNvPr id="9" name="Picture 10" descr="Icon&#10;&#10;Description automatically generated">
            <a:extLst>
              <a:ext uri="{FF2B5EF4-FFF2-40B4-BE49-F238E27FC236}">
                <a16:creationId xmlns:a16="http://schemas.microsoft.com/office/drawing/2014/main" id="{BF6CC1D8-2243-411D-BAE7-92B676CCD1DF}"/>
              </a:ext>
            </a:extLst>
          </p:cNvPr>
          <p:cNvPicPr>
            <a:picLocks noChangeAspect="1"/>
          </p:cNvPicPr>
          <p:nvPr/>
        </p:nvPicPr>
        <p:blipFill>
          <a:blip r:embed="rId3"/>
          <a:stretch>
            <a:fillRect/>
          </a:stretch>
        </p:blipFill>
        <p:spPr>
          <a:xfrm>
            <a:off x="5367155" y="1459240"/>
            <a:ext cx="2365429" cy="2365429"/>
          </a:xfrm>
          <a:prstGeom prst="rect">
            <a:avLst/>
          </a:prstGeom>
        </p:spPr>
      </p:pic>
    </p:spTree>
    <p:extLst>
      <p:ext uri="{BB962C8B-B14F-4D97-AF65-F5344CB8AC3E}">
        <p14:creationId xmlns:p14="http://schemas.microsoft.com/office/powerpoint/2010/main" val="408947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a:spLocks noGrp="1"/>
          </p:cNvSpPr>
          <p:nvPr>
            <p:ph type="title"/>
          </p:nvPr>
        </p:nvSpPr>
        <p:spPr>
          <a:xfrm>
            <a:off x="457200" y="228600"/>
            <a:ext cx="8229600" cy="508800"/>
          </a:xfrm>
          <a:prstGeom prst="rect">
            <a:avLst/>
          </a:prstGeom>
        </p:spPr>
        <p:txBody>
          <a:bodyPr spcFirstLastPara="1" wrap="square" lIns="19050" tIns="19050" rIns="19050" bIns="19050" anchor="ctr" anchorCtr="0">
            <a:noAutofit/>
          </a:bodyPr>
          <a:lstStyle/>
          <a:p>
            <a:r>
              <a:rPr lang="en" sz="3600"/>
              <a:t>API authentication</a:t>
            </a:r>
            <a:endParaRPr lang="en-US" sz="3600"/>
          </a:p>
        </p:txBody>
      </p:sp>
      <p:graphicFrame>
        <p:nvGraphicFramePr>
          <p:cNvPr id="3" name="Table 2">
            <a:extLst>
              <a:ext uri="{FF2B5EF4-FFF2-40B4-BE49-F238E27FC236}">
                <a16:creationId xmlns:a16="http://schemas.microsoft.com/office/drawing/2014/main" id="{88C509B4-DA14-4DA0-A9D8-75B51629037C}"/>
              </a:ext>
            </a:extLst>
          </p:cNvPr>
          <p:cNvGraphicFramePr>
            <a:graphicFrameLocks noGrp="1"/>
          </p:cNvGraphicFramePr>
          <p:nvPr>
            <p:extLst>
              <p:ext uri="{D42A27DB-BD31-4B8C-83A1-F6EECF244321}">
                <p14:modId xmlns:p14="http://schemas.microsoft.com/office/powerpoint/2010/main" val="3987859309"/>
              </p:ext>
            </p:extLst>
          </p:nvPr>
        </p:nvGraphicFramePr>
        <p:xfrm>
          <a:off x="353505" y="871979"/>
          <a:ext cx="8419471" cy="4478629"/>
        </p:xfrm>
        <a:graphic>
          <a:graphicData uri="http://schemas.openxmlformats.org/drawingml/2006/table">
            <a:tbl>
              <a:tblPr firstRow="1" bandRow="1">
                <a:tableStyleId>{6D698F38-2515-4B20-9DA2-6E7B52FF56BE}</a:tableStyleId>
              </a:tblPr>
              <a:tblGrid>
                <a:gridCol w="2694841">
                  <a:extLst>
                    <a:ext uri="{9D8B030D-6E8A-4147-A177-3AD203B41FA5}">
                      <a16:colId xmlns:a16="http://schemas.microsoft.com/office/drawing/2014/main" val="3841653595"/>
                    </a:ext>
                  </a:extLst>
                </a:gridCol>
                <a:gridCol w="2558955">
                  <a:extLst>
                    <a:ext uri="{9D8B030D-6E8A-4147-A177-3AD203B41FA5}">
                      <a16:colId xmlns:a16="http://schemas.microsoft.com/office/drawing/2014/main" val="3454930406"/>
                    </a:ext>
                  </a:extLst>
                </a:gridCol>
                <a:gridCol w="3165675">
                  <a:extLst>
                    <a:ext uri="{9D8B030D-6E8A-4147-A177-3AD203B41FA5}">
                      <a16:colId xmlns:a16="http://schemas.microsoft.com/office/drawing/2014/main" val="3114911189"/>
                    </a:ext>
                  </a:extLst>
                </a:gridCol>
              </a:tblGrid>
              <a:tr h="372139">
                <a:tc>
                  <a:txBody>
                    <a:bodyPr/>
                    <a:lstStyle/>
                    <a:p>
                      <a:pPr algn="ctr"/>
                      <a:r>
                        <a:rPr lang="en-GB" b="1" dirty="0">
                          <a:latin typeface="Helvetica Neue"/>
                        </a:rPr>
                        <a:t>Method</a:t>
                      </a:r>
                    </a:p>
                  </a:txBody>
                  <a:tcPr>
                    <a:solidFill>
                      <a:schemeClr val="tx2">
                        <a:lumMod val="20000"/>
                        <a:lumOff val="80000"/>
                      </a:schemeClr>
                    </a:solidFill>
                  </a:tcPr>
                </a:tc>
                <a:tc>
                  <a:txBody>
                    <a:bodyPr/>
                    <a:lstStyle/>
                    <a:p>
                      <a:pPr algn="ctr"/>
                      <a:r>
                        <a:rPr lang="en-GB" b="1" dirty="0">
                          <a:latin typeface="Helvetica Neue"/>
                        </a:rPr>
                        <a:t>Features and use</a:t>
                      </a:r>
                    </a:p>
                  </a:txBody>
                  <a:tcPr>
                    <a:solidFill>
                      <a:schemeClr val="tx2">
                        <a:lumMod val="20000"/>
                        <a:lumOff val="80000"/>
                      </a:schemeClr>
                    </a:solidFill>
                  </a:tcPr>
                </a:tc>
                <a:tc>
                  <a:txBody>
                    <a:bodyPr/>
                    <a:lstStyle/>
                    <a:p>
                      <a:pPr lvl="0" algn="ctr">
                        <a:buNone/>
                      </a:pPr>
                      <a:r>
                        <a:rPr lang="en-GB" b="1" dirty="0">
                          <a:latin typeface="Helvetica Neue"/>
                        </a:rPr>
                        <a:t>Example</a:t>
                      </a:r>
                    </a:p>
                  </a:txBody>
                  <a:tcPr>
                    <a:solidFill>
                      <a:schemeClr val="tx2">
                        <a:lumMod val="20000"/>
                        <a:lumOff val="80000"/>
                      </a:schemeClr>
                    </a:solidFill>
                  </a:tcPr>
                </a:tc>
                <a:extLst>
                  <a:ext uri="{0D108BD9-81ED-4DB2-BD59-A6C34878D82A}">
                    <a16:rowId xmlns:a16="http://schemas.microsoft.com/office/drawing/2014/main" val="1899254158"/>
                  </a:ext>
                </a:extLst>
              </a:tr>
              <a:tr h="572242">
                <a:tc>
                  <a:txBody>
                    <a:bodyPr/>
                    <a:lstStyle/>
                    <a:p>
                      <a:pPr algn="l"/>
                      <a:r>
                        <a:rPr lang="en-GB" b="1" dirty="0">
                          <a:latin typeface="Helvetica Neue"/>
                        </a:rPr>
                        <a:t>Personal access token (PAT)</a:t>
                      </a:r>
                    </a:p>
                  </a:txBody>
                  <a:tcPr/>
                </a:tc>
                <a:tc>
                  <a:txBody>
                    <a:bodyPr/>
                    <a:lstStyle/>
                    <a:p>
                      <a:pPr marL="285750" lvl="0" indent="-285750">
                        <a:buFont typeface="Arial"/>
                        <a:buChar char="•"/>
                      </a:pPr>
                      <a:r>
                        <a:rPr lang="en-GB" dirty="0">
                          <a:latin typeface="Helvetica Neue"/>
                        </a:rPr>
                        <a:t>Single Sign-On</a:t>
                      </a:r>
                    </a:p>
                    <a:p>
                      <a:pPr marL="285750" lvl="0" indent="-285750">
                        <a:buFont typeface="Arial"/>
                        <a:buChar char="•"/>
                      </a:pPr>
                      <a:r>
                        <a:rPr lang="en-GB" dirty="0">
                          <a:latin typeface="Helvetica Neue"/>
                        </a:rPr>
                        <a:t>Do not use for organizations</a:t>
                      </a:r>
                    </a:p>
                    <a:p>
                      <a:pPr marL="285750" lvl="0" indent="-285750">
                        <a:buFont typeface="Arial"/>
                        <a:buChar char="•"/>
                      </a:pPr>
                      <a:r>
                        <a:rPr lang="en-GB" sz="1400" b="0" i="0" u="none" strike="noStrike" noProof="0" dirty="0"/>
                        <a:t>Has access to all the same repos as the user </a:t>
                      </a:r>
                      <a:endParaRPr lang="en-GB" dirty="0">
                        <a:latin typeface="Helvetica Neue"/>
                      </a:endParaRPr>
                    </a:p>
                  </a:txBody>
                  <a:tcPr/>
                </a:tc>
                <a:tc>
                  <a:txBody>
                    <a:bodyPr/>
                    <a:lstStyle/>
                    <a:p>
                      <a:pPr lvl="0">
                        <a:buNone/>
                      </a:pPr>
                      <a:r>
                        <a:rPr lang="en-GB" sz="1100" b="0" i="0" u="none" strike="noStrike" noProof="0" dirty="0">
                          <a:latin typeface="Consolas"/>
                        </a:rPr>
                        <a:t>ff3485a8624460a855540c6592698d2f1812843</a:t>
                      </a:r>
                      <a:endParaRPr lang="en-US" sz="1100" dirty="0">
                        <a:latin typeface="Consolas"/>
                      </a:endParaRPr>
                    </a:p>
                  </a:txBody>
                  <a:tcPr/>
                </a:tc>
                <a:extLst>
                  <a:ext uri="{0D108BD9-81ED-4DB2-BD59-A6C34878D82A}">
                    <a16:rowId xmlns:a16="http://schemas.microsoft.com/office/drawing/2014/main" val="1664382564"/>
                  </a:ext>
                </a:extLst>
              </a:tr>
              <a:tr h="403170">
                <a:tc>
                  <a:txBody>
                    <a:bodyPr/>
                    <a:lstStyle/>
                    <a:p>
                      <a:r>
                        <a:rPr lang="en-GB" b="1" dirty="0">
                          <a:latin typeface="Helvetica Neue"/>
                        </a:rPr>
                        <a:t>OAuth token</a:t>
                      </a:r>
                    </a:p>
                  </a:txBody>
                  <a:tcPr/>
                </a:tc>
                <a:tc>
                  <a:txBody>
                    <a:bodyPr/>
                    <a:lstStyle/>
                    <a:p>
                      <a:pPr marL="285750" indent="-285750">
                        <a:buFont typeface="Arial"/>
                        <a:buChar char="•"/>
                      </a:pPr>
                      <a:r>
                        <a:rPr lang="en-GB" dirty="0">
                          <a:latin typeface="Helvetica Neue"/>
                        </a:rPr>
                        <a:t>Used inside of an application to access user information</a:t>
                      </a:r>
                    </a:p>
                    <a:p>
                      <a:pPr marL="285750" lvl="0" indent="-285750">
                        <a:buFont typeface="Arial"/>
                        <a:buChar char="•"/>
                      </a:pPr>
                      <a:r>
                        <a:rPr lang="en-GB" dirty="0">
                          <a:latin typeface="Helvetica Neue"/>
                        </a:rPr>
                        <a:t>Acts on behalf of the user</a:t>
                      </a:r>
                    </a:p>
                  </a:txBody>
                  <a:tcPr/>
                </a:tc>
                <a:tc>
                  <a:txBody>
                    <a:bodyPr/>
                    <a:lstStyle/>
                    <a:p>
                      <a:pPr lvl="0">
                        <a:buNone/>
                      </a:pPr>
                      <a:r>
                        <a:rPr lang="en-GB" sz="1100" b="0" i="0" u="none" strike="noStrike" noProof="0" dirty="0">
                          <a:latin typeface="Consolas"/>
                        </a:rPr>
                        <a:t>git clone https://github.com/username/repo.git</a:t>
                      </a:r>
                      <a:br>
                        <a:rPr lang="en-GB" sz="1100" b="0" i="0" u="none" strike="noStrike" noProof="0" dirty="0">
                          <a:latin typeface="Consolas"/>
                        </a:rPr>
                      </a:br>
                      <a:r>
                        <a:rPr lang="en-GB" sz="1100" b="0" i="0" u="none" strike="noStrike" noProof="0" dirty="0">
                          <a:latin typeface="Consolas"/>
                        </a:rPr>
                        <a:t>Username: </a:t>
                      </a:r>
                      <a:r>
                        <a:rPr lang="en-GB" sz="1100" b="0" i="0" u="none" strike="noStrike" noProof="0" dirty="0" err="1">
                          <a:latin typeface="Consolas"/>
                        </a:rPr>
                        <a:t>your_username</a:t>
                      </a:r>
                      <a:br>
                        <a:rPr lang="en-GB" sz="1100" b="0" i="0" u="none" strike="noStrike" noProof="0" dirty="0">
                          <a:latin typeface="Consolas"/>
                        </a:rPr>
                      </a:br>
                      <a:r>
                        <a:rPr lang="en-GB" sz="1100" b="0" i="0" u="none" strike="noStrike" noProof="0" dirty="0">
                          <a:latin typeface="Consolas"/>
                        </a:rPr>
                        <a:t>Password: </a:t>
                      </a:r>
                      <a:r>
                        <a:rPr lang="en-GB" sz="1100" b="0" i="0" u="none" strike="noStrike" noProof="0" dirty="0" err="1">
                          <a:latin typeface="Consolas"/>
                        </a:rPr>
                        <a:t>your_token</a:t>
                      </a:r>
                      <a:r>
                        <a:rPr lang="en-GB" sz="1100" b="0" i="0" u="none" strike="noStrike" noProof="0" dirty="0">
                          <a:latin typeface="Consolas"/>
                        </a:rPr>
                        <a:t> </a:t>
                      </a:r>
                      <a:r>
                        <a:rPr lang="en-GB" sz="1100" b="0" i="0" u="none" strike="noStrike" noProof="0" dirty="0">
                          <a:latin typeface="Helvetica Neue"/>
                        </a:rPr>
                        <a:t>(See previous example)</a:t>
                      </a:r>
                      <a:endParaRPr lang="en-US" sz="1100" dirty="0">
                        <a:latin typeface="Helvetica Neue"/>
                      </a:endParaRPr>
                    </a:p>
                  </a:txBody>
                  <a:tcPr/>
                </a:tc>
                <a:extLst>
                  <a:ext uri="{0D108BD9-81ED-4DB2-BD59-A6C34878D82A}">
                    <a16:rowId xmlns:a16="http://schemas.microsoft.com/office/drawing/2014/main" val="1276389633"/>
                  </a:ext>
                </a:extLst>
              </a:tr>
              <a:tr h="1040439">
                <a:tc>
                  <a:txBody>
                    <a:bodyPr/>
                    <a:lstStyle/>
                    <a:p>
                      <a:pPr lvl="0">
                        <a:buNone/>
                      </a:pPr>
                      <a:r>
                        <a:rPr lang="en-GB" b="1" dirty="0">
                          <a:latin typeface="Helvetica Neue"/>
                        </a:rPr>
                        <a:t>GitHub application</a:t>
                      </a:r>
                    </a:p>
                  </a:txBody>
                  <a:tcPr/>
                </a:tc>
                <a:tc>
                  <a:txBody>
                    <a:bodyPr/>
                    <a:lstStyle/>
                    <a:p>
                      <a:pPr marL="285750" lvl="0" indent="-285750">
                        <a:buFont typeface="Arial"/>
                        <a:buChar char="•"/>
                      </a:pPr>
                      <a:r>
                        <a:rPr lang="en-GB" dirty="0">
                          <a:latin typeface="Helvetica Neue"/>
                        </a:rPr>
                        <a:t>Provides high level management app information</a:t>
                      </a:r>
                    </a:p>
                    <a:p>
                      <a:pPr marL="285750" lvl="0" indent="-285750">
                        <a:buFont typeface="Arial"/>
                        <a:buChar char="•"/>
                      </a:pPr>
                      <a:r>
                        <a:rPr lang="en-GB" dirty="0">
                          <a:latin typeface="Helvetica Neue"/>
                        </a:rPr>
                        <a:t>Request access tokens for app installation</a:t>
                      </a:r>
                    </a:p>
                    <a:p>
                      <a:pPr marL="285750" lvl="0" indent="-285750">
                        <a:buFont typeface="Arial"/>
                        <a:buChar char="•"/>
                      </a:pPr>
                      <a:r>
                        <a:rPr lang="en-GB" sz="1400" b="0" i="0" u="none" strike="noStrike" noProof="0" dirty="0"/>
                        <a:t>Access to specific repos can be granted/restricted</a:t>
                      </a:r>
                      <a:endParaRPr lang="en-GB" dirty="0">
                        <a:latin typeface="Helvetica Neue"/>
                      </a:endParaRPr>
                    </a:p>
                  </a:txBody>
                  <a:tcPr/>
                </a:tc>
                <a:tc>
                  <a:txBody>
                    <a:bodyPr/>
                    <a:lstStyle/>
                    <a:p>
                      <a:pPr lvl="0">
                        <a:buNone/>
                      </a:pPr>
                      <a:r>
                        <a:rPr lang="en-GB" sz="1100" b="1" i="0" u="none" strike="noStrike" noProof="0" dirty="0">
                          <a:latin typeface="Consolas"/>
                        </a:rPr>
                        <a:t>require</a:t>
                      </a:r>
                      <a:r>
                        <a:rPr lang="en-GB" sz="1100" b="0" i="0" u="none" strike="noStrike" noProof="0" dirty="0">
                          <a:latin typeface="Consolas"/>
                        </a:rPr>
                        <a:t> '</a:t>
                      </a:r>
                      <a:r>
                        <a:rPr lang="en-GB" sz="1100" b="0" i="0" u="none" strike="noStrike" noProof="0" dirty="0" err="1">
                          <a:latin typeface="Consolas"/>
                        </a:rPr>
                        <a:t>openssl</a:t>
                      </a:r>
                      <a:r>
                        <a:rPr lang="en-GB" sz="1100" b="0" i="0" u="none" strike="noStrike" noProof="0" dirty="0">
                          <a:latin typeface="Consolas"/>
                        </a:rPr>
                        <a:t>'
</a:t>
                      </a:r>
                      <a:r>
                        <a:rPr lang="en-GB" sz="1100" b="1" i="0" u="none" strike="noStrike" noProof="0" dirty="0">
                          <a:latin typeface="Consolas"/>
                        </a:rPr>
                        <a:t>require</a:t>
                      </a:r>
                      <a:r>
                        <a:rPr lang="en-GB" sz="1100" b="0" i="0" u="none" strike="noStrike" noProof="0" dirty="0">
                          <a:latin typeface="Consolas"/>
                        </a:rPr>
                        <a:t> '</a:t>
                      </a:r>
                      <a:r>
                        <a:rPr lang="en-GB" sz="1100" b="0" i="0" u="none" strike="noStrike" noProof="0" dirty="0" err="1">
                          <a:latin typeface="Consolas"/>
                        </a:rPr>
                        <a:t>jwt</a:t>
                      </a:r>
                      <a:r>
                        <a:rPr lang="en-GB" sz="1100" b="0" i="0" u="none" strike="noStrike" noProof="0" dirty="0">
                          <a:latin typeface="Consolas"/>
                        </a:rPr>
                        <a:t>'  </a:t>
                      </a:r>
                      <a:r>
                        <a:rPr lang="en-GB" sz="1100" b="0" i="1" u="none" strike="noStrike" noProof="0" dirty="0">
                          <a:latin typeface="Consolas"/>
                        </a:rPr>
                        <a:t># https://rubygems.org/gems/jwt</a:t>
                      </a:r>
                      <a:r>
                        <a:rPr lang="en-GB" sz="1100" b="0" i="0" u="none" strike="noStrike" noProof="0" dirty="0">
                          <a:latin typeface="Consolas"/>
                        </a:rPr>
                        <a:t>
</a:t>
                      </a:r>
                      <a:r>
                        <a:rPr lang="en-GB" sz="1100" b="0" i="1" u="none" strike="noStrike" noProof="0" dirty="0">
                          <a:latin typeface="Consolas"/>
                        </a:rPr>
                        <a:t># Private key contents</a:t>
                      </a:r>
                      <a:r>
                        <a:rPr lang="en-GB" sz="1100" b="0" i="0" u="none" strike="noStrike" noProof="0" dirty="0">
                          <a:latin typeface="Consolas"/>
                        </a:rPr>
                        <a:t>
</a:t>
                      </a:r>
                      <a:r>
                        <a:rPr lang="en-GB" sz="1100" b="0" i="0" u="none" strike="noStrike" noProof="0" dirty="0" err="1">
                          <a:latin typeface="Consolas"/>
                        </a:rPr>
                        <a:t>private_pem</a:t>
                      </a:r>
                      <a:r>
                        <a:rPr lang="en-GB" sz="1100" b="0" i="0" u="none" strike="noStrike" noProof="0" dirty="0">
                          <a:latin typeface="Consolas"/>
                        </a:rPr>
                        <a:t> = </a:t>
                      </a:r>
                      <a:r>
                        <a:rPr lang="en-GB" sz="1100" b="0" i="0" u="none" strike="noStrike" noProof="0" dirty="0" err="1">
                          <a:latin typeface="Consolas"/>
                        </a:rPr>
                        <a:t>File.read</a:t>
                      </a:r>
                      <a:r>
                        <a:rPr lang="en-GB" sz="1100" b="0" i="0" u="none" strike="noStrike" noProof="0" dirty="0">
                          <a:latin typeface="Consolas"/>
                        </a:rPr>
                        <a:t>(YOUR_PATH_TO_PEM)
</a:t>
                      </a:r>
                      <a:r>
                        <a:rPr lang="en-GB" sz="1100" b="0" i="0" u="none" strike="noStrike" noProof="0" dirty="0" err="1">
                          <a:latin typeface="Consolas"/>
                        </a:rPr>
                        <a:t>private_key</a:t>
                      </a:r>
                      <a:r>
                        <a:rPr lang="en-GB" sz="1100" b="0" i="0" u="none" strike="noStrike" noProof="0" dirty="0">
                          <a:latin typeface="Consolas"/>
                        </a:rPr>
                        <a:t> = OpenSSL::</a:t>
                      </a:r>
                      <a:r>
                        <a:rPr lang="en-GB" sz="1100" b="0" i="0" u="none" strike="noStrike" noProof="0" dirty="0" err="1">
                          <a:latin typeface="Consolas"/>
                        </a:rPr>
                        <a:t>PKey</a:t>
                      </a:r>
                      <a:r>
                        <a:rPr lang="en-GB" sz="1100" b="0" i="0" u="none" strike="noStrike" noProof="0" dirty="0">
                          <a:latin typeface="Consolas"/>
                        </a:rPr>
                        <a:t>::</a:t>
                      </a:r>
                      <a:r>
                        <a:rPr lang="en-GB" sz="1100" b="0" i="0" u="none" strike="noStrike" noProof="0" dirty="0" err="1">
                          <a:latin typeface="Consolas"/>
                        </a:rPr>
                        <a:t>RSA.new</a:t>
                      </a:r>
                      <a:r>
                        <a:rPr lang="en-GB" sz="1100" b="0" i="0" u="none" strike="noStrike" noProof="0" dirty="0">
                          <a:latin typeface="Consolas"/>
                        </a:rPr>
                        <a:t>(</a:t>
                      </a:r>
                      <a:r>
                        <a:rPr lang="en-GB" sz="1100" b="0" i="0" u="none" strike="noStrike" noProof="0" dirty="0" err="1">
                          <a:latin typeface="Consolas"/>
                        </a:rPr>
                        <a:t>private_pem</a:t>
                      </a:r>
                      <a:r>
                        <a:rPr lang="en-GB" sz="1100" b="0" i="0" u="none" strike="noStrike" noProof="0" dirty="0">
                          <a:latin typeface="Consolas"/>
                        </a:rPr>
                        <a:t>)</a:t>
                      </a:r>
                      <a:endParaRPr lang="en-US" sz="1100" dirty="0">
                        <a:latin typeface="Consolas"/>
                      </a:endParaRPr>
                    </a:p>
                  </a:txBody>
                  <a:tcPr/>
                </a:tc>
                <a:extLst>
                  <a:ext uri="{0D108BD9-81ED-4DB2-BD59-A6C34878D82A}">
                    <a16:rowId xmlns:a16="http://schemas.microsoft.com/office/drawing/2014/main" val="1606797865"/>
                  </a:ext>
                </a:extLst>
              </a:tr>
              <a:tr h="403170">
                <a:tc>
                  <a:txBody>
                    <a:bodyPr/>
                    <a:lstStyle/>
                    <a:p>
                      <a:pPr lvl="0">
                        <a:buNone/>
                      </a:pPr>
                      <a:r>
                        <a:rPr lang="en-GB" b="1" dirty="0">
                          <a:latin typeface="Helvetica Neue"/>
                        </a:rPr>
                        <a:t>Installation authentication</a:t>
                      </a:r>
                    </a:p>
                  </a:txBody>
                  <a:tcPr/>
                </a:tc>
                <a:tc>
                  <a:txBody>
                    <a:bodyPr/>
                    <a:lstStyle/>
                    <a:p>
                      <a:pPr marL="285750" lvl="0" indent="-285750">
                        <a:buFont typeface="Arial"/>
                        <a:buChar char="•"/>
                      </a:pPr>
                      <a:r>
                        <a:rPr lang="en-GB" sz="1400" b="0" i="0" u="none" strike="noStrike" noProof="0" dirty="0">
                          <a:latin typeface="Helvetica Neue"/>
                        </a:rPr>
                        <a:t>Perform actions in the API</a:t>
                      </a:r>
                      <a:endParaRPr lang="en-US" dirty="0">
                        <a:latin typeface="Helvetica Neue"/>
                      </a:endParaRPr>
                    </a:p>
                  </a:txBody>
                  <a:tcPr/>
                </a:tc>
                <a:tc>
                  <a:txBody>
                    <a:bodyPr/>
                    <a:lstStyle/>
                    <a:p>
                      <a:pPr lvl="0" algn="ctr">
                        <a:buNone/>
                      </a:pPr>
                      <a:r>
                        <a:rPr lang="en-GB" sz="1400" b="0" i="0" u="none" strike="noStrike" noProof="0" dirty="0">
                          <a:latin typeface="Arial"/>
                        </a:rPr>
                        <a:t>- </a:t>
                      </a:r>
                    </a:p>
                  </a:txBody>
                  <a:tcPr/>
                </a:tc>
                <a:extLst>
                  <a:ext uri="{0D108BD9-81ED-4DB2-BD59-A6C34878D82A}">
                    <a16:rowId xmlns:a16="http://schemas.microsoft.com/office/drawing/2014/main" val="1889267517"/>
                  </a:ext>
                </a:extLst>
              </a:tr>
            </a:tbl>
          </a:graphicData>
        </a:graphic>
      </p:graphicFrame>
    </p:spTree>
    <p:extLst>
      <p:ext uri="{BB962C8B-B14F-4D97-AF65-F5344CB8AC3E}">
        <p14:creationId xmlns:p14="http://schemas.microsoft.com/office/powerpoint/2010/main" val="337490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7C69-EA94-482D-9AC2-6B6DED7BD3E0}"/>
              </a:ext>
            </a:extLst>
          </p:cNvPr>
          <p:cNvSpPr>
            <a:spLocks noGrp="1"/>
          </p:cNvSpPr>
          <p:nvPr>
            <p:ph type="title"/>
          </p:nvPr>
        </p:nvSpPr>
        <p:spPr>
          <a:xfrm>
            <a:off x="457200" y="228600"/>
            <a:ext cx="8274712" cy="517725"/>
          </a:xfrm>
        </p:spPr>
        <p:txBody>
          <a:bodyPr/>
          <a:lstStyle/>
          <a:p>
            <a:pPr algn="ctr"/>
            <a:r>
              <a:rPr lang="en-GB" sz="3600"/>
              <a:t>REST vs. </a:t>
            </a:r>
            <a:r>
              <a:rPr lang="en-GB" sz="3600" err="1"/>
              <a:t>GraphQL</a:t>
            </a:r>
            <a:r>
              <a:rPr lang="en-GB" sz="3600"/>
              <a:t> APIs</a:t>
            </a:r>
            <a:endParaRPr lang="en-US" sz="3600"/>
          </a:p>
        </p:txBody>
      </p:sp>
      <p:pic>
        <p:nvPicPr>
          <p:cNvPr id="7" name="Picture 7">
            <a:extLst>
              <a:ext uri="{FF2B5EF4-FFF2-40B4-BE49-F238E27FC236}">
                <a16:creationId xmlns:a16="http://schemas.microsoft.com/office/drawing/2014/main" id="{6B45076B-90D6-4033-A204-D5E577D9DA6B}"/>
              </a:ext>
            </a:extLst>
          </p:cNvPr>
          <p:cNvPicPr>
            <a:picLocks noChangeAspect="1"/>
          </p:cNvPicPr>
          <p:nvPr/>
        </p:nvPicPr>
        <p:blipFill>
          <a:blip r:embed="rId3"/>
          <a:stretch>
            <a:fillRect/>
          </a:stretch>
        </p:blipFill>
        <p:spPr>
          <a:xfrm>
            <a:off x="742951" y="1897854"/>
            <a:ext cx="3293270" cy="2783682"/>
          </a:xfrm>
          <a:prstGeom prst="rect">
            <a:avLst/>
          </a:prstGeom>
        </p:spPr>
      </p:pic>
      <p:pic>
        <p:nvPicPr>
          <p:cNvPr id="9" name="Google Shape;265;p63">
            <a:extLst>
              <a:ext uri="{FF2B5EF4-FFF2-40B4-BE49-F238E27FC236}">
                <a16:creationId xmlns:a16="http://schemas.microsoft.com/office/drawing/2014/main" id="{EFAD6227-2C5A-4222-B03A-74D639E0EB6F}"/>
              </a:ext>
            </a:extLst>
          </p:cNvPr>
          <p:cNvPicPr preferRelativeResize="0"/>
          <p:nvPr/>
        </p:nvPicPr>
        <p:blipFill>
          <a:blip r:embed="rId4">
            <a:alphaModFix/>
          </a:blip>
          <a:stretch>
            <a:fillRect/>
          </a:stretch>
        </p:blipFill>
        <p:spPr>
          <a:xfrm>
            <a:off x="5266261" y="1900112"/>
            <a:ext cx="3286126" cy="2774632"/>
          </a:xfrm>
          <a:prstGeom prst="rect">
            <a:avLst/>
          </a:prstGeom>
          <a:noFill/>
          <a:ln>
            <a:noFill/>
          </a:ln>
        </p:spPr>
      </p:pic>
      <p:pic>
        <p:nvPicPr>
          <p:cNvPr id="11" name="Google Shape;261;p63" descr="A picture containing text, light&#10;&#10;Description automatically generated">
            <a:extLst>
              <a:ext uri="{FF2B5EF4-FFF2-40B4-BE49-F238E27FC236}">
                <a16:creationId xmlns:a16="http://schemas.microsoft.com/office/drawing/2014/main" id="{A15C9E58-D343-4A8C-95DE-026173966D4D}"/>
              </a:ext>
            </a:extLst>
          </p:cNvPr>
          <p:cNvPicPr preferRelativeResize="0"/>
          <p:nvPr/>
        </p:nvPicPr>
        <p:blipFill rotWithShape="1">
          <a:blip r:embed="rId5">
            <a:alphaModFix/>
          </a:blip>
          <a:srcRect/>
          <a:stretch/>
        </p:blipFill>
        <p:spPr>
          <a:xfrm>
            <a:off x="857250" y="912688"/>
            <a:ext cx="871537" cy="771525"/>
          </a:xfrm>
          <a:prstGeom prst="rect">
            <a:avLst/>
          </a:prstGeom>
          <a:noFill/>
          <a:ln>
            <a:noFill/>
          </a:ln>
        </p:spPr>
      </p:pic>
      <p:sp>
        <p:nvSpPr>
          <p:cNvPr id="12" name="TextBox 11">
            <a:extLst>
              <a:ext uri="{FF2B5EF4-FFF2-40B4-BE49-F238E27FC236}">
                <a16:creationId xmlns:a16="http://schemas.microsoft.com/office/drawing/2014/main" id="{6AE7E6E2-DE3D-4CDB-A856-EC4DD0FA66DF}"/>
              </a:ext>
            </a:extLst>
          </p:cNvPr>
          <p:cNvSpPr txBox="1"/>
          <p:nvPr/>
        </p:nvSpPr>
        <p:spPr>
          <a:xfrm>
            <a:off x="2143125" y="1143001"/>
            <a:ext cx="1943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solidFill>
                  <a:srgbClr val="24292E"/>
                </a:solidFill>
                <a:latin typeface="Helvetica Neue"/>
              </a:rPr>
              <a:t>REST</a:t>
            </a:r>
            <a:endParaRPr lang="en-GB" sz="1800">
              <a:latin typeface="Helvetica Neue"/>
            </a:endParaRPr>
          </a:p>
        </p:txBody>
      </p:sp>
      <p:sp>
        <p:nvSpPr>
          <p:cNvPr id="13" name="TextBox 12">
            <a:extLst>
              <a:ext uri="{FF2B5EF4-FFF2-40B4-BE49-F238E27FC236}">
                <a16:creationId xmlns:a16="http://schemas.microsoft.com/office/drawing/2014/main" id="{7AFB5EEB-000B-4477-84D9-D8147484A500}"/>
              </a:ext>
            </a:extLst>
          </p:cNvPr>
          <p:cNvSpPr txBox="1"/>
          <p:nvPr/>
        </p:nvSpPr>
        <p:spPr>
          <a:xfrm>
            <a:off x="6286501" y="11787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solidFill>
                  <a:srgbClr val="24292E"/>
                </a:solidFill>
                <a:latin typeface="Helvetica Neue"/>
              </a:rPr>
              <a:t>GraphQL</a:t>
            </a:r>
            <a:endParaRPr lang="en-GB" sz="1800">
              <a:latin typeface="Helvetica Neue"/>
            </a:endParaRPr>
          </a:p>
        </p:txBody>
      </p:sp>
      <p:pic>
        <p:nvPicPr>
          <p:cNvPr id="15" name="Google Shape;262;p63" descr="A picture containing text, light&#10;&#10;Description automatically generated">
            <a:extLst>
              <a:ext uri="{FF2B5EF4-FFF2-40B4-BE49-F238E27FC236}">
                <a16:creationId xmlns:a16="http://schemas.microsoft.com/office/drawing/2014/main" id="{F8593B8D-3B22-4DAC-B01B-66B03A564754}"/>
              </a:ext>
            </a:extLst>
          </p:cNvPr>
          <p:cNvPicPr preferRelativeResize="0"/>
          <p:nvPr/>
        </p:nvPicPr>
        <p:blipFill rotWithShape="1">
          <a:blip r:embed="rId6">
            <a:alphaModFix/>
          </a:blip>
          <a:srcRect/>
          <a:stretch/>
        </p:blipFill>
        <p:spPr>
          <a:xfrm>
            <a:off x="5265137" y="1012701"/>
            <a:ext cx="700087" cy="700087"/>
          </a:xfrm>
          <a:prstGeom prst="rect">
            <a:avLst/>
          </a:prstGeom>
          <a:noFill/>
          <a:ln>
            <a:noFill/>
          </a:ln>
        </p:spPr>
      </p:pic>
    </p:spTree>
    <p:extLst>
      <p:ext uri="{BB962C8B-B14F-4D97-AF65-F5344CB8AC3E}">
        <p14:creationId xmlns:p14="http://schemas.microsoft.com/office/powerpoint/2010/main" val="322469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64"/>
          <p:cNvSpPr txBox="1">
            <a:spLocks noGrp="1"/>
          </p:cNvSpPr>
          <p:nvPr>
            <p:ph type="title"/>
          </p:nvPr>
        </p:nvSpPr>
        <p:spPr>
          <a:xfrm>
            <a:off x="457200" y="228600"/>
            <a:ext cx="8229600" cy="508800"/>
          </a:xfrm>
          <a:prstGeom prst="rect">
            <a:avLst/>
          </a:prstGeom>
        </p:spPr>
        <p:txBody>
          <a:bodyPr spcFirstLastPara="1" wrap="square" lIns="19050" tIns="19050" rIns="19050" bIns="19050" anchor="ctr" anchorCtr="0">
            <a:noAutofit/>
          </a:bodyPr>
          <a:lstStyle/>
          <a:p>
            <a:r>
              <a:rPr lang="en" sz="3600"/>
              <a:t>REST API </a:t>
            </a:r>
            <a:r>
              <a:rPr lang="en" sz="3600" err="1"/>
              <a:t>OpenAPI</a:t>
            </a:r>
            <a:r>
              <a:rPr lang="en" sz="3600"/>
              <a:t> description</a:t>
            </a:r>
            <a:endParaRPr lang="en-US" sz="3600"/>
          </a:p>
        </p:txBody>
      </p:sp>
      <p:pic>
        <p:nvPicPr>
          <p:cNvPr id="272" name="Google Shape;272;p64">
            <a:hlinkClick r:id="rId3"/>
          </p:cNvPr>
          <p:cNvPicPr preferRelativeResize="0"/>
          <p:nvPr/>
        </p:nvPicPr>
        <p:blipFill>
          <a:blip r:embed="rId4">
            <a:alphaModFix/>
          </a:blip>
          <a:stretch>
            <a:fillRect/>
          </a:stretch>
        </p:blipFill>
        <p:spPr>
          <a:xfrm>
            <a:off x="1487027" y="830838"/>
            <a:ext cx="6169946" cy="3619097"/>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67C111DC-2D5E-43EE-8600-7810A775ABC7}"/>
              </a:ext>
            </a:extLst>
          </p:cNvPr>
          <p:cNvSpPr txBox="1"/>
          <p:nvPr/>
        </p:nvSpPr>
        <p:spPr>
          <a:xfrm>
            <a:off x="1716343" y="4650695"/>
            <a:ext cx="376636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Helvetica Neue"/>
                <a:hlinkClick r:id="rId3"/>
              </a:rPr>
              <a:t>https://github.com/github/rest-api-description</a:t>
            </a:r>
            <a:endParaRPr lang="en-US" sz="1100">
              <a:latin typeface="Helvetica Neue"/>
            </a:endParaRPr>
          </a:p>
        </p:txBody>
      </p:sp>
    </p:spTree>
    <p:extLst>
      <p:ext uri="{BB962C8B-B14F-4D97-AF65-F5344CB8AC3E}">
        <p14:creationId xmlns:p14="http://schemas.microsoft.com/office/powerpoint/2010/main" val="1632527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77;p65" descr="Text&#10;&#10;Description automatically generated">
            <a:extLst>
              <a:ext uri="{FF2B5EF4-FFF2-40B4-BE49-F238E27FC236}">
                <a16:creationId xmlns:a16="http://schemas.microsoft.com/office/drawing/2014/main" id="{58EA450B-051E-4EC3-8526-500A7844C485}"/>
              </a:ext>
            </a:extLst>
          </p:cNvPr>
          <p:cNvPicPr preferRelativeResize="0"/>
          <p:nvPr/>
        </p:nvPicPr>
        <p:blipFill rotWithShape="1">
          <a:blip r:embed="rId3">
            <a:alphaModFix/>
          </a:blip>
          <a:srcRect t="29" b="29"/>
          <a:stretch/>
        </p:blipFill>
        <p:spPr>
          <a:xfrm>
            <a:off x="1289397" y="827442"/>
            <a:ext cx="6559844" cy="3687953"/>
          </a:xfrm>
          <a:prstGeom prst="rect">
            <a:avLst/>
          </a:prstGeom>
          <a:noFill/>
          <a:ln>
            <a:noFill/>
          </a:ln>
        </p:spPr>
      </p:pic>
      <p:sp>
        <p:nvSpPr>
          <p:cNvPr id="6" name="Google Shape;279;p65">
            <a:extLst>
              <a:ext uri="{FF2B5EF4-FFF2-40B4-BE49-F238E27FC236}">
                <a16:creationId xmlns:a16="http://schemas.microsoft.com/office/drawing/2014/main" id="{E1DE1FAA-E94A-4B4F-9795-06796AD14F53}"/>
              </a:ext>
            </a:extLst>
          </p:cNvPr>
          <p:cNvSpPr txBox="1">
            <a:spLocks noGrp="1"/>
          </p:cNvSpPr>
          <p:nvPr>
            <p:ph type="title"/>
          </p:nvPr>
        </p:nvSpPr>
        <p:spPr>
          <a:xfrm>
            <a:off x="457200" y="228600"/>
            <a:ext cx="8229600" cy="508800"/>
          </a:xfrm>
          <a:prstGeom prst="rect">
            <a:avLst/>
          </a:prstGeom>
        </p:spPr>
        <p:txBody>
          <a:bodyPr spcFirstLastPara="1" wrap="square" lIns="19050" tIns="19050" rIns="19050" bIns="19050" anchor="ctr" anchorCtr="0">
            <a:noAutofit/>
          </a:bodyPr>
          <a:lstStyle/>
          <a:p>
            <a:r>
              <a:rPr lang="en" sz="3600" err="1"/>
              <a:t>GraphQL</a:t>
            </a:r>
            <a:r>
              <a:rPr lang="en" sz="3600"/>
              <a:t> introspection </a:t>
            </a:r>
            <a:endParaRPr lang="en" sz="3600" u="sng">
              <a:solidFill>
                <a:schemeClr val="hlink"/>
              </a:solidFill>
            </a:endParaRPr>
          </a:p>
        </p:txBody>
      </p:sp>
      <p:pic>
        <p:nvPicPr>
          <p:cNvPr id="8" name="Google Shape;281;p65" descr="Graphical user interface, application&#10;&#10;Description automatically generated">
            <a:extLst>
              <a:ext uri="{FF2B5EF4-FFF2-40B4-BE49-F238E27FC236}">
                <a16:creationId xmlns:a16="http://schemas.microsoft.com/office/drawing/2014/main" id="{D335E81F-A4F9-4583-9D13-FAE56B51BDC1}"/>
              </a:ext>
            </a:extLst>
          </p:cNvPr>
          <p:cNvPicPr preferRelativeResize="0"/>
          <p:nvPr/>
        </p:nvPicPr>
        <p:blipFill>
          <a:blip r:embed="rId4">
            <a:alphaModFix/>
          </a:blip>
          <a:stretch>
            <a:fillRect/>
          </a:stretch>
        </p:blipFill>
        <p:spPr>
          <a:xfrm>
            <a:off x="3516084" y="2284664"/>
            <a:ext cx="1828801" cy="1586484"/>
          </a:xfrm>
          <a:prstGeom prst="rect">
            <a:avLst/>
          </a:prstGeom>
          <a:noFill/>
          <a:ln>
            <a:noFill/>
          </a:ln>
        </p:spPr>
      </p:pic>
    </p:spTree>
    <p:extLst>
      <p:ext uri="{BB962C8B-B14F-4D97-AF65-F5344CB8AC3E}">
        <p14:creationId xmlns:p14="http://schemas.microsoft.com/office/powerpoint/2010/main" val="4212249261"/>
      </p:ext>
    </p:extLst>
  </p:cSld>
  <p:clrMapOvr>
    <a:masterClrMapping/>
  </p:clrMapOvr>
</p:sld>
</file>

<file path=ppt/theme/theme1.xml><?xml version="1.0" encoding="utf-8"?>
<a:theme xmlns:a="http://schemas.openxmlformats.org/drawingml/2006/main"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82E2B3-767D-4CD9-B9C2-5D29CCCAE2FF}">
  <ds:schemaRefs>
    <ds:schemaRef ds:uri="http://schemas.microsoft.com/sharepoint/v3/contenttype/forms"/>
  </ds:schemaRefs>
</ds:datastoreItem>
</file>

<file path=customXml/itemProps2.xml><?xml version="1.0" encoding="utf-8"?>
<ds:datastoreItem xmlns:ds="http://schemas.openxmlformats.org/officeDocument/2006/customXml" ds:itemID="{28DA0751-4A38-4129-A9C1-E6C0D04B3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341574-D272-465E-9A80-8DD6BA2321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TotalTime>
  <Words>1837</Words>
  <Application>Microsoft Office PowerPoint</Application>
  <PresentationFormat>On-screen Show (16:9)</PresentationFormat>
  <Paragraphs>248</Paragraphs>
  <Slides>12</Slides>
  <Notes>9</Notes>
  <HiddenSlides>1</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Primer v1</vt:lpstr>
      <vt:lpstr>Black</vt:lpstr>
      <vt:lpstr>Presenter notes</vt:lpstr>
      <vt:lpstr>GitHub API</vt:lpstr>
      <vt:lpstr>This module will enable you to:</vt:lpstr>
      <vt:lpstr>API features</vt:lpstr>
      <vt:lpstr>API authentication methods</vt:lpstr>
      <vt:lpstr>API authentication</vt:lpstr>
      <vt:lpstr>REST vs. GraphQL APIs</vt:lpstr>
      <vt:lpstr>REST API OpenAPI description</vt:lpstr>
      <vt:lpstr>GraphQL introspection </vt:lpstr>
      <vt:lpstr>PowerPoint Presentation</vt:lpstr>
      <vt:lpstr>GitHub API</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Partner Bootcamp Day 4: Advanced topics Let’s dig in Let’s dig in</dc:title>
  <cp:lastModifiedBy>David Polite</cp:lastModifiedBy>
  <cp:revision>31</cp:revision>
  <dcterms:modified xsi:type="dcterms:W3CDTF">2021-04-20T13:44:19Z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